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9"/>
  </p:notes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8288000" cy="10287000"/>
  <p:notesSz cx="6858000" cy="9144000"/>
  <p:embeddedFontLst>
    <p:embeddedFont>
      <p:font typeface="Minecraft Ten" pitchFamily="2" charset="0"/>
      <p:regular r:id="rId30"/>
    </p:embeddedFont>
    <p:embeddedFont>
      <p:font typeface="Noto Sans" panose="020B0502040504020204" pitchFamily="34" charset="0"/>
      <p:regular r:id="rId31"/>
      <p:bold r:id="rId32"/>
      <p:italic r:id="rId33"/>
      <p:boldItalic r:id="rId34"/>
    </p:embeddedFont>
    <p:embeddedFont>
      <p:font typeface="Noto Sans Medium" panose="020B0604020202020204" charset="0"/>
      <p:regular r:id="rId35"/>
      <p:bold r:id="rId36"/>
      <p:italic r:id="rId37"/>
      <p:boldItalic r:id="rId38"/>
    </p:embeddedFont>
    <p:embeddedFont>
      <p:font typeface="Noto Sans SemiBold" panose="020B0604020202020204" charset="0"/>
      <p:regular r:id="rId39"/>
      <p:bold r:id="rId40"/>
      <p:italic r:id="rId41"/>
      <p:boldItalic r:id="rId42"/>
    </p:embeddedFont>
    <p:embeddedFont>
      <p:font typeface="Roboto" panose="02000000000000000000"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56">
          <p15:clr>
            <a:srgbClr val="A4A3A4"/>
          </p15:clr>
        </p15:guide>
        <p15:guide id="2" pos="288">
          <p15:clr>
            <a:srgbClr val="666666"/>
          </p15:clr>
        </p15:guide>
        <p15:guide id="3" orient="horz" pos="6224">
          <p15:clr>
            <a:srgbClr val="747775"/>
          </p15:clr>
        </p15:guide>
        <p15:guide id="4" pos="11232">
          <p15:clr>
            <a:srgbClr val="747775"/>
          </p15:clr>
        </p15:guide>
        <p15:guide id="5" pos="864">
          <p15:clr>
            <a:srgbClr val="747775"/>
          </p15:clr>
        </p15:guide>
        <p15:guide id="6" pos="1065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A97BD5-52DE-46B9-BA91-D7019E8033B3}" v="71" dt="2024-10-02T14:56:38.594"/>
  </p1510:revLst>
</p1510:revInfo>
</file>

<file path=ppt/tableStyles.xml><?xml version="1.0" encoding="utf-8"?>
<a:tblStyleLst xmlns:a="http://schemas.openxmlformats.org/drawingml/2006/main" def="{D6FAA79C-0FB8-4CD5-B741-9D0CA820B3F1}">
  <a:tblStyle styleId="{D6FAA79C-0FB8-4CD5-B741-9D0CA820B3F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3"/>
  </p:normalViewPr>
  <p:slideViewPr>
    <p:cSldViewPr snapToGrid="0">
      <p:cViewPr varScale="1">
        <p:scale>
          <a:sx n="71" d="100"/>
          <a:sy n="71" d="100"/>
        </p:scale>
        <p:origin x="82" y="187"/>
      </p:cViewPr>
      <p:guideLst>
        <p:guide orient="horz" pos="256"/>
        <p:guide pos="288"/>
        <p:guide orient="horz" pos="6224"/>
        <p:guide pos="11232"/>
        <p:guide pos="864"/>
        <p:guide pos="106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6.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 Van den bossche" userId="2675ce58-0eda-400c-a859-a2446699935f" providerId="ADAL" clId="{F5A97BD5-52DE-46B9-BA91-D7019E8033B3}"/>
    <pc:docChg chg="undo custSel modSld">
      <pc:chgData name="Luk Van den bossche" userId="2675ce58-0eda-400c-a859-a2446699935f" providerId="ADAL" clId="{F5A97BD5-52DE-46B9-BA91-D7019E8033B3}" dt="2024-10-02T14:58:39.251" v="1010" actId="20577"/>
      <pc:docMkLst>
        <pc:docMk/>
      </pc:docMkLst>
      <pc:sldChg chg="modSp mod">
        <pc:chgData name="Luk Van den bossche" userId="2675ce58-0eda-400c-a859-a2446699935f" providerId="ADAL" clId="{F5A97BD5-52DE-46B9-BA91-D7019E8033B3}" dt="2024-10-02T14:20:09.083" v="62" actId="6549"/>
        <pc:sldMkLst>
          <pc:docMk/>
          <pc:sldMk cId="0" sldId="258"/>
        </pc:sldMkLst>
        <pc:spChg chg="mod">
          <ac:chgData name="Luk Van den bossche" userId="2675ce58-0eda-400c-a859-a2446699935f" providerId="ADAL" clId="{F5A97BD5-52DE-46B9-BA91-D7019E8033B3}" dt="2024-10-02T14:20:09.083" v="62" actId="6549"/>
          <ac:spMkLst>
            <pc:docMk/>
            <pc:sldMk cId="0" sldId="258"/>
            <ac:spMk id="80" creationId="{00000000-0000-0000-0000-000000000000}"/>
          </ac:spMkLst>
        </pc:spChg>
      </pc:sldChg>
      <pc:sldChg chg="modSp mod">
        <pc:chgData name="Luk Van den bossche" userId="2675ce58-0eda-400c-a859-a2446699935f" providerId="ADAL" clId="{F5A97BD5-52DE-46B9-BA91-D7019E8033B3}" dt="2024-10-02T14:23:06.233" v="150" actId="6549"/>
        <pc:sldMkLst>
          <pc:docMk/>
          <pc:sldMk cId="0" sldId="260"/>
        </pc:sldMkLst>
        <pc:spChg chg="mod">
          <ac:chgData name="Luk Van den bossche" userId="2675ce58-0eda-400c-a859-a2446699935f" providerId="ADAL" clId="{F5A97BD5-52DE-46B9-BA91-D7019E8033B3}" dt="2024-10-02T14:23:06.233" v="150" actId="6549"/>
          <ac:spMkLst>
            <pc:docMk/>
            <pc:sldMk cId="0" sldId="260"/>
            <ac:spMk id="97" creationId="{00000000-0000-0000-0000-000000000000}"/>
          </ac:spMkLst>
        </pc:spChg>
        <pc:spChg chg="mod">
          <ac:chgData name="Luk Van den bossche" userId="2675ce58-0eda-400c-a859-a2446699935f" providerId="ADAL" clId="{F5A97BD5-52DE-46B9-BA91-D7019E8033B3}" dt="2024-10-02T14:20:35.260" v="97" actId="6549"/>
          <ac:spMkLst>
            <pc:docMk/>
            <pc:sldMk cId="0" sldId="260"/>
            <ac:spMk id="100" creationId="{00000000-0000-0000-0000-000000000000}"/>
          </ac:spMkLst>
        </pc:spChg>
        <pc:spChg chg="mod">
          <ac:chgData name="Luk Van den bossche" userId="2675ce58-0eda-400c-a859-a2446699935f" providerId="ADAL" clId="{F5A97BD5-52DE-46B9-BA91-D7019E8033B3}" dt="2024-10-02T14:21:02.506" v="109" actId="20577"/>
          <ac:spMkLst>
            <pc:docMk/>
            <pc:sldMk cId="0" sldId="260"/>
            <ac:spMk id="101" creationId="{00000000-0000-0000-0000-000000000000}"/>
          </ac:spMkLst>
        </pc:spChg>
      </pc:sldChg>
      <pc:sldChg chg="modSp mod">
        <pc:chgData name="Luk Van den bossche" userId="2675ce58-0eda-400c-a859-a2446699935f" providerId="ADAL" clId="{F5A97BD5-52DE-46B9-BA91-D7019E8033B3}" dt="2024-10-02T14:25:08.222" v="217" actId="20577"/>
        <pc:sldMkLst>
          <pc:docMk/>
          <pc:sldMk cId="0" sldId="261"/>
        </pc:sldMkLst>
        <pc:spChg chg="mod">
          <ac:chgData name="Luk Van den bossche" userId="2675ce58-0eda-400c-a859-a2446699935f" providerId="ADAL" clId="{F5A97BD5-52DE-46B9-BA91-D7019E8033B3}" dt="2024-10-02T14:23:54.896" v="181" actId="6549"/>
          <ac:spMkLst>
            <pc:docMk/>
            <pc:sldMk cId="0" sldId="261"/>
            <ac:spMk id="109" creationId="{00000000-0000-0000-0000-000000000000}"/>
          </ac:spMkLst>
        </pc:spChg>
        <pc:spChg chg="mod">
          <ac:chgData name="Luk Van den bossche" userId="2675ce58-0eda-400c-a859-a2446699935f" providerId="ADAL" clId="{F5A97BD5-52DE-46B9-BA91-D7019E8033B3}" dt="2024-10-02T14:25:08.222" v="217" actId="20577"/>
          <ac:spMkLst>
            <pc:docMk/>
            <pc:sldMk cId="0" sldId="261"/>
            <ac:spMk id="112" creationId="{00000000-0000-0000-0000-000000000000}"/>
          </ac:spMkLst>
        </pc:spChg>
        <pc:spChg chg="mod">
          <ac:chgData name="Luk Van den bossche" userId="2675ce58-0eda-400c-a859-a2446699935f" providerId="ADAL" clId="{F5A97BD5-52DE-46B9-BA91-D7019E8033B3}" dt="2024-10-02T14:24:31.159" v="197" actId="6549"/>
          <ac:spMkLst>
            <pc:docMk/>
            <pc:sldMk cId="0" sldId="261"/>
            <ac:spMk id="113" creationId="{00000000-0000-0000-0000-000000000000}"/>
          </ac:spMkLst>
        </pc:spChg>
      </pc:sldChg>
      <pc:sldChg chg="modSp mod">
        <pc:chgData name="Luk Van den bossche" userId="2675ce58-0eda-400c-a859-a2446699935f" providerId="ADAL" clId="{F5A97BD5-52DE-46B9-BA91-D7019E8033B3}" dt="2024-10-02T14:27:45.932" v="253" actId="6549"/>
        <pc:sldMkLst>
          <pc:docMk/>
          <pc:sldMk cId="0" sldId="262"/>
        </pc:sldMkLst>
        <pc:spChg chg="mod">
          <ac:chgData name="Luk Van den bossche" userId="2675ce58-0eda-400c-a859-a2446699935f" providerId="ADAL" clId="{F5A97BD5-52DE-46B9-BA91-D7019E8033B3}" dt="2024-10-02T14:25:21.463" v="218" actId="6549"/>
          <ac:spMkLst>
            <pc:docMk/>
            <pc:sldMk cId="0" sldId="262"/>
            <ac:spMk id="123" creationId="{00000000-0000-0000-0000-000000000000}"/>
          </ac:spMkLst>
        </pc:spChg>
        <pc:spChg chg="mod">
          <ac:chgData name="Luk Van den bossche" userId="2675ce58-0eda-400c-a859-a2446699935f" providerId="ADAL" clId="{F5A97BD5-52DE-46B9-BA91-D7019E8033B3}" dt="2024-10-02T14:26:12.086" v="227" actId="20577"/>
          <ac:spMkLst>
            <pc:docMk/>
            <pc:sldMk cId="0" sldId="262"/>
            <ac:spMk id="124" creationId="{00000000-0000-0000-0000-000000000000}"/>
          </ac:spMkLst>
        </pc:spChg>
        <pc:spChg chg="mod">
          <ac:chgData name="Luk Van den bossche" userId="2675ce58-0eda-400c-a859-a2446699935f" providerId="ADAL" clId="{F5A97BD5-52DE-46B9-BA91-D7019E8033B3}" dt="2024-10-02T14:27:45.932" v="253" actId="6549"/>
          <ac:spMkLst>
            <pc:docMk/>
            <pc:sldMk cId="0" sldId="262"/>
            <ac:spMk id="128" creationId="{00000000-0000-0000-0000-000000000000}"/>
          </ac:spMkLst>
        </pc:spChg>
        <pc:grpChg chg="mod">
          <ac:chgData name="Luk Van den bossche" userId="2675ce58-0eda-400c-a859-a2446699935f" providerId="ADAL" clId="{F5A97BD5-52DE-46B9-BA91-D7019E8033B3}" dt="2024-10-02T14:27:12.324" v="236" actId="14100"/>
          <ac:grpSpMkLst>
            <pc:docMk/>
            <pc:sldMk cId="0" sldId="262"/>
            <ac:grpSpMk id="125" creationId="{00000000-0000-0000-0000-000000000000}"/>
          </ac:grpSpMkLst>
        </pc:grpChg>
      </pc:sldChg>
      <pc:sldChg chg="modSp mod">
        <pc:chgData name="Luk Van den bossche" userId="2675ce58-0eda-400c-a859-a2446699935f" providerId="ADAL" clId="{F5A97BD5-52DE-46B9-BA91-D7019E8033B3}" dt="2024-10-02T14:29:17.245" v="315" actId="6549"/>
        <pc:sldMkLst>
          <pc:docMk/>
          <pc:sldMk cId="0" sldId="263"/>
        </pc:sldMkLst>
        <pc:spChg chg="mod">
          <ac:chgData name="Luk Van den bossche" userId="2675ce58-0eda-400c-a859-a2446699935f" providerId="ADAL" clId="{F5A97BD5-52DE-46B9-BA91-D7019E8033B3}" dt="2024-10-02T14:28:08.372" v="292" actId="6549"/>
          <ac:spMkLst>
            <pc:docMk/>
            <pc:sldMk cId="0" sldId="263"/>
            <ac:spMk id="136" creationId="{00000000-0000-0000-0000-000000000000}"/>
          </ac:spMkLst>
        </pc:spChg>
        <pc:spChg chg="mod">
          <ac:chgData name="Luk Van den bossche" userId="2675ce58-0eda-400c-a859-a2446699935f" providerId="ADAL" clId="{F5A97BD5-52DE-46B9-BA91-D7019E8033B3}" dt="2024-10-02T14:28:26.457" v="293" actId="14100"/>
          <ac:spMkLst>
            <pc:docMk/>
            <pc:sldMk cId="0" sldId="263"/>
            <ac:spMk id="140" creationId="{00000000-0000-0000-0000-000000000000}"/>
          </ac:spMkLst>
        </pc:spChg>
        <pc:spChg chg="mod">
          <ac:chgData name="Luk Van den bossche" userId="2675ce58-0eda-400c-a859-a2446699935f" providerId="ADAL" clId="{F5A97BD5-52DE-46B9-BA91-D7019E8033B3}" dt="2024-10-02T14:28:57.874" v="302" actId="20577"/>
          <ac:spMkLst>
            <pc:docMk/>
            <pc:sldMk cId="0" sldId="263"/>
            <ac:spMk id="141" creationId="{00000000-0000-0000-0000-000000000000}"/>
          </ac:spMkLst>
        </pc:spChg>
        <pc:spChg chg="mod">
          <ac:chgData name="Luk Van den bossche" userId="2675ce58-0eda-400c-a859-a2446699935f" providerId="ADAL" clId="{F5A97BD5-52DE-46B9-BA91-D7019E8033B3}" dt="2024-10-02T14:28:53.691" v="300" actId="20577"/>
          <ac:spMkLst>
            <pc:docMk/>
            <pc:sldMk cId="0" sldId="263"/>
            <ac:spMk id="142" creationId="{00000000-0000-0000-0000-000000000000}"/>
          </ac:spMkLst>
        </pc:spChg>
        <pc:spChg chg="mod">
          <ac:chgData name="Luk Van den bossche" userId="2675ce58-0eda-400c-a859-a2446699935f" providerId="ADAL" clId="{F5A97BD5-52DE-46B9-BA91-D7019E8033B3}" dt="2024-10-02T14:28:44.796" v="298" actId="6549"/>
          <ac:spMkLst>
            <pc:docMk/>
            <pc:sldMk cId="0" sldId="263"/>
            <ac:spMk id="143" creationId="{00000000-0000-0000-0000-000000000000}"/>
          </ac:spMkLst>
        </pc:spChg>
        <pc:spChg chg="mod">
          <ac:chgData name="Luk Van den bossche" userId="2675ce58-0eda-400c-a859-a2446699935f" providerId="ADAL" clId="{F5A97BD5-52DE-46B9-BA91-D7019E8033B3}" dt="2024-10-02T14:29:17.245" v="315" actId="6549"/>
          <ac:spMkLst>
            <pc:docMk/>
            <pc:sldMk cId="0" sldId="263"/>
            <ac:spMk id="144" creationId="{00000000-0000-0000-0000-000000000000}"/>
          </ac:spMkLst>
        </pc:spChg>
      </pc:sldChg>
      <pc:sldChg chg="addSp delSp modSp mod">
        <pc:chgData name="Luk Van den bossche" userId="2675ce58-0eda-400c-a859-a2446699935f" providerId="ADAL" clId="{F5A97BD5-52DE-46B9-BA91-D7019E8033B3}" dt="2024-10-02T14:31:09.210" v="373" actId="20577"/>
        <pc:sldMkLst>
          <pc:docMk/>
          <pc:sldMk cId="0" sldId="265"/>
        </pc:sldMkLst>
        <pc:spChg chg="add del mod">
          <ac:chgData name="Luk Van den bossche" userId="2675ce58-0eda-400c-a859-a2446699935f" providerId="ADAL" clId="{F5A97BD5-52DE-46B9-BA91-D7019E8033B3}" dt="2024-10-02T14:30:10.146" v="319" actId="478"/>
          <ac:spMkLst>
            <pc:docMk/>
            <pc:sldMk cId="0" sldId="265"/>
            <ac:spMk id="2" creationId="{E893A96A-EFB7-0165-1472-1F15686F4E9F}"/>
          </ac:spMkLst>
        </pc:spChg>
        <pc:spChg chg="add mod">
          <ac:chgData name="Luk Van den bossche" userId="2675ce58-0eda-400c-a859-a2446699935f" providerId="ADAL" clId="{F5A97BD5-52DE-46B9-BA91-D7019E8033B3}" dt="2024-10-02T14:31:09.210" v="373" actId="20577"/>
          <ac:spMkLst>
            <pc:docMk/>
            <pc:sldMk cId="0" sldId="265"/>
            <ac:spMk id="3" creationId="{5A504DB5-3498-990A-0A67-76E5375D5FA0}"/>
          </ac:spMkLst>
        </pc:spChg>
        <pc:picChg chg="del">
          <ac:chgData name="Luk Van den bossche" userId="2675ce58-0eda-400c-a859-a2446699935f" providerId="ADAL" clId="{F5A97BD5-52DE-46B9-BA91-D7019E8033B3}" dt="2024-10-02T14:30:50.489" v="360" actId="478"/>
          <ac:picMkLst>
            <pc:docMk/>
            <pc:sldMk cId="0" sldId="265"/>
            <ac:picMk id="166" creationId="{00000000-0000-0000-0000-000000000000}"/>
          </ac:picMkLst>
        </pc:picChg>
      </pc:sldChg>
      <pc:sldChg chg="modSp mod">
        <pc:chgData name="Luk Van den bossche" userId="2675ce58-0eda-400c-a859-a2446699935f" providerId="ADAL" clId="{F5A97BD5-52DE-46B9-BA91-D7019E8033B3}" dt="2024-10-02T14:31:49.001" v="392" actId="20577"/>
        <pc:sldMkLst>
          <pc:docMk/>
          <pc:sldMk cId="0" sldId="266"/>
        </pc:sldMkLst>
        <pc:spChg chg="mod">
          <ac:chgData name="Luk Van den bossche" userId="2675ce58-0eda-400c-a859-a2446699935f" providerId="ADAL" clId="{F5A97BD5-52DE-46B9-BA91-D7019E8033B3}" dt="2024-10-02T14:31:36.914" v="391" actId="6549"/>
          <ac:spMkLst>
            <pc:docMk/>
            <pc:sldMk cId="0" sldId="266"/>
            <ac:spMk id="177" creationId="{00000000-0000-0000-0000-000000000000}"/>
          </ac:spMkLst>
        </pc:spChg>
        <pc:spChg chg="mod">
          <ac:chgData name="Luk Van den bossche" userId="2675ce58-0eda-400c-a859-a2446699935f" providerId="ADAL" clId="{F5A97BD5-52DE-46B9-BA91-D7019E8033B3}" dt="2024-10-02T14:31:49.001" v="392" actId="20577"/>
          <ac:spMkLst>
            <pc:docMk/>
            <pc:sldMk cId="0" sldId="266"/>
            <ac:spMk id="179" creationId="{00000000-0000-0000-0000-000000000000}"/>
          </ac:spMkLst>
        </pc:spChg>
      </pc:sldChg>
      <pc:sldChg chg="modSp mod">
        <pc:chgData name="Luk Van den bossche" userId="2675ce58-0eda-400c-a859-a2446699935f" providerId="ADAL" clId="{F5A97BD5-52DE-46B9-BA91-D7019E8033B3}" dt="2024-10-02T14:33:10.384" v="407" actId="20577"/>
        <pc:sldMkLst>
          <pc:docMk/>
          <pc:sldMk cId="0" sldId="267"/>
        </pc:sldMkLst>
        <pc:spChg chg="mod">
          <ac:chgData name="Luk Van den bossche" userId="2675ce58-0eda-400c-a859-a2446699935f" providerId="ADAL" clId="{F5A97BD5-52DE-46B9-BA91-D7019E8033B3}" dt="2024-10-02T14:32:02.737" v="397" actId="20577"/>
          <ac:spMkLst>
            <pc:docMk/>
            <pc:sldMk cId="0" sldId="267"/>
            <ac:spMk id="188" creationId="{00000000-0000-0000-0000-000000000000}"/>
          </ac:spMkLst>
        </pc:spChg>
        <pc:spChg chg="mod">
          <ac:chgData name="Luk Van den bossche" userId="2675ce58-0eda-400c-a859-a2446699935f" providerId="ADAL" clId="{F5A97BD5-52DE-46B9-BA91-D7019E8033B3}" dt="2024-10-02T14:33:10.384" v="407" actId="20577"/>
          <ac:spMkLst>
            <pc:docMk/>
            <pc:sldMk cId="0" sldId="267"/>
            <ac:spMk id="190" creationId="{00000000-0000-0000-0000-000000000000}"/>
          </ac:spMkLst>
        </pc:spChg>
      </pc:sldChg>
      <pc:sldChg chg="modSp mod">
        <pc:chgData name="Luk Van den bossche" userId="2675ce58-0eda-400c-a859-a2446699935f" providerId="ADAL" clId="{F5A97BD5-52DE-46B9-BA91-D7019E8033B3}" dt="2024-10-02T14:34:04.119" v="418" actId="6549"/>
        <pc:sldMkLst>
          <pc:docMk/>
          <pc:sldMk cId="0" sldId="268"/>
        </pc:sldMkLst>
        <pc:spChg chg="mod">
          <ac:chgData name="Luk Van den bossche" userId="2675ce58-0eda-400c-a859-a2446699935f" providerId="ADAL" clId="{F5A97BD5-52DE-46B9-BA91-D7019E8033B3}" dt="2024-10-02T14:34:04.119" v="418" actId="6549"/>
          <ac:spMkLst>
            <pc:docMk/>
            <pc:sldMk cId="0" sldId="268"/>
            <ac:spMk id="196" creationId="{00000000-0000-0000-0000-000000000000}"/>
          </ac:spMkLst>
        </pc:spChg>
        <pc:spChg chg="mod">
          <ac:chgData name="Luk Van den bossche" userId="2675ce58-0eda-400c-a859-a2446699935f" providerId="ADAL" clId="{F5A97BD5-52DE-46B9-BA91-D7019E8033B3}" dt="2024-10-02T14:33:22.663" v="412" actId="20577"/>
          <ac:spMkLst>
            <pc:docMk/>
            <pc:sldMk cId="0" sldId="268"/>
            <ac:spMk id="200" creationId="{00000000-0000-0000-0000-000000000000}"/>
          </ac:spMkLst>
        </pc:spChg>
        <pc:grpChg chg="mod">
          <ac:chgData name="Luk Van den bossche" userId="2675ce58-0eda-400c-a859-a2446699935f" providerId="ADAL" clId="{F5A97BD5-52DE-46B9-BA91-D7019E8033B3}" dt="2024-10-02T14:33:34.076" v="414" actId="1076"/>
          <ac:grpSpMkLst>
            <pc:docMk/>
            <pc:sldMk cId="0" sldId="268"/>
            <ac:grpSpMk id="197" creationId="{00000000-0000-0000-0000-000000000000}"/>
          </ac:grpSpMkLst>
        </pc:grpChg>
      </pc:sldChg>
      <pc:sldChg chg="modSp mod">
        <pc:chgData name="Luk Van den bossche" userId="2675ce58-0eda-400c-a859-a2446699935f" providerId="ADAL" clId="{F5A97BD5-52DE-46B9-BA91-D7019E8033B3}" dt="2024-10-02T14:34:46.287" v="432" actId="6549"/>
        <pc:sldMkLst>
          <pc:docMk/>
          <pc:sldMk cId="0" sldId="269"/>
        </pc:sldMkLst>
        <pc:spChg chg="mod">
          <ac:chgData name="Luk Van den bossche" userId="2675ce58-0eda-400c-a859-a2446699935f" providerId="ADAL" clId="{F5A97BD5-52DE-46B9-BA91-D7019E8033B3}" dt="2024-10-02T14:34:24.223" v="423" actId="20577"/>
          <ac:spMkLst>
            <pc:docMk/>
            <pc:sldMk cId="0" sldId="269"/>
            <ac:spMk id="209" creationId="{00000000-0000-0000-0000-000000000000}"/>
          </ac:spMkLst>
        </pc:spChg>
        <pc:spChg chg="mod">
          <ac:chgData name="Luk Van den bossche" userId="2675ce58-0eda-400c-a859-a2446699935f" providerId="ADAL" clId="{F5A97BD5-52DE-46B9-BA91-D7019E8033B3}" dt="2024-10-02T14:34:46.287" v="432" actId="6549"/>
          <ac:spMkLst>
            <pc:docMk/>
            <pc:sldMk cId="0" sldId="269"/>
            <ac:spMk id="212" creationId="{00000000-0000-0000-0000-000000000000}"/>
          </ac:spMkLst>
        </pc:spChg>
      </pc:sldChg>
      <pc:sldChg chg="addSp delSp modSp mod">
        <pc:chgData name="Luk Van den bossche" userId="2675ce58-0eda-400c-a859-a2446699935f" providerId="ADAL" clId="{F5A97BD5-52DE-46B9-BA91-D7019E8033B3}" dt="2024-10-02T14:36:24.885" v="549" actId="1038"/>
        <pc:sldMkLst>
          <pc:docMk/>
          <pc:sldMk cId="0" sldId="270"/>
        </pc:sldMkLst>
        <pc:spChg chg="add mod">
          <ac:chgData name="Luk Van den bossche" userId="2675ce58-0eda-400c-a859-a2446699935f" providerId="ADAL" clId="{F5A97BD5-52DE-46B9-BA91-D7019E8033B3}" dt="2024-10-02T14:36:03.569" v="482" actId="1076"/>
          <ac:spMkLst>
            <pc:docMk/>
            <pc:sldMk cId="0" sldId="270"/>
            <ac:spMk id="2" creationId="{4CDEC7E5-8F03-D114-2BCE-D35207E6215B}"/>
          </ac:spMkLst>
        </pc:spChg>
        <pc:picChg chg="del">
          <ac:chgData name="Luk Van den bossche" userId="2675ce58-0eda-400c-a859-a2446699935f" providerId="ADAL" clId="{F5A97BD5-52DE-46B9-BA91-D7019E8033B3}" dt="2024-10-02T14:35:51.749" v="479" actId="478"/>
          <ac:picMkLst>
            <pc:docMk/>
            <pc:sldMk cId="0" sldId="270"/>
            <ac:picMk id="220" creationId="{00000000-0000-0000-0000-000000000000}"/>
          </ac:picMkLst>
        </pc:picChg>
        <pc:picChg chg="mod">
          <ac:chgData name="Luk Van den bossche" userId="2675ce58-0eda-400c-a859-a2446699935f" providerId="ADAL" clId="{F5A97BD5-52DE-46B9-BA91-D7019E8033B3}" dt="2024-10-02T14:36:24.885" v="549" actId="1038"/>
          <ac:picMkLst>
            <pc:docMk/>
            <pc:sldMk cId="0" sldId="270"/>
            <ac:picMk id="221" creationId="{00000000-0000-0000-0000-000000000000}"/>
          </ac:picMkLst>
        </pc:picChg>
      </pc:sldChg>
      <pc:sldChg chg="modSp mod">
        <pc:chgData name="Luk Van den bossche" userId="2675ce58-0eda-400c-a859-a2446699935f" providerId="ADAL" clId="{F5A97BD5-52DE-46B9-BA91-D7019E8033B3}" dt="2024-10-02T14:39:06.273" v="581" actId="20577"/>
        <pc:sldMkLst>
          <pc:docMk/>
          <pc:sldMk cId="0" sldId="271"/>
        </pc:sldMkLst>
        <pc:spChg chg="mod">
          <ac:chgData name="Luk Van den bossche" userId="2675ce58-0eda-400c-a859-a2446699935f" providerId="ADAL" clId="{F5A97BD5-52DE-46B9-BA91-D7019E8033B3}" dt="2024-10-02T14:38:18.700" v="572" actId="20577"/>
          <ac:spMkLst>
            <pc:docMk/>
            <pc:sldMk cId="0" sldId="271"/>
            <ac:spMk id="230" creationId="{00000000-0000-0000-0000-000000000000}"/>
          </ac:spMkLst>
        </pc:spChg>
        <pc:spChg chg="mod">
          <ac:chgData name="Luk Van den bossche" userId="2675ce58-0eda-400c-a859-a2446699935f" providerId="ADAL" clId="{F5A97BD5-52DE-46B9-BA91-D7019E8033B3}" dt="2024-10-02T14:36:56.534" v="550" actId="14100"/>
          <ac:spMkLst>
            <pc:docMk/>
            <pc:sldMk cId="0" sldId="271"/>
            <ac:spMk id="233" creationId="{00000000-0000-0000-0000-000000000000}"/>
          </ac:spMkLst>
        </pc:spChg>
        <pc:spChg chg="mod">
          <ac:chgData name="Luk Van den bossche" userId="2675ce58-0eda-400c-a859-a2446699935f" providerId="ADAL" clId="{F5A97BD5-52DE-46B9-BA91-D7019E8033B3}" dt="2024-10-02T14:39:06.273" v="581" actId="20577"/>
          <ac:spMkLst>
            <pc:docMk/>
            <pc:sldMk cId="0" sldId="271"/>
            <ac:spMk id="234" creationId="{00000000-0000-0000-0000-000000000000}"/>
          </ac:spMkLst>
        </pc:spChg>
      </pc:sldChg>
      <pc:sldChg chg="modSp mod">
        <pc:chgData name="Luk Van den bossche" userId="2675ce58-0eda-400c-a859-a2446699935f" providerId="ADAL" clId="{F5A97BD5-52DE-46B9-BA91-D7019E8033B3}" dt="2024-10-02T14:40:51.522" v="624" actId="20577"/>
        <pc:sldMkLst>
          <pc:docMk/>
          <pc:sldMk cId="0" sldId="272"/>
        </pc:sldMkLst>
        <pc:spChg chg="mod">
          <ac:chgData name="Luk Van den bossche" userId="2675ce58-0eda-400c-a859-a2446699935f" providerId="ADAL" clId="{F5A97BD5-52DE-46B9-BA91-D7019E8033B3}" dt="2024-10-02T14:40:30.523" v="620" actId="20577"/>
          <ac:spMkLst>
            <pc:docMk/>
            <pc:sldMk cId="0" sldId="272"/>
            <ac:spMk id="241" creationId="{00000000-0000-0000-0000-000000000000}"/>
          </ac:spMkLst>
        </pc:spChg>
        <pc:spChg chg="mod">
          <ac:chgData name="Luk Van den bossche" userId="2675ce58-0eda-400c-a859-a2446699935f" providerId="ADAL" clId="{F5A97BD5-52DE-46B9-BA91-D7019E8033B3}" dt="2024-10-02T14:39:43.555" v="603" actId="6549"/>
          <ac:spMkLst>
            <pc:docMk/>
            <pc:sldMk cId="0" sldId="272"/>
            <ac:spMk id="243" creationId="{00000000-0000-0000-0000-000000000000}"/>
          </ac:spMkLst>
        </pc:spChg>
        <pc:spChg chg="mod">
          <ac:chgData name="Luk Van den bossche" userId="2675ce58-0eda-400c-a859-a2446699935f" providerId="ADAL" clId="{F5A97BD5-52DE-46B9-BA91-D7019E8033B3}" dt="2024-10-02T14:39:26.028" v="594" actId="6549"/>
          <ac:spMkLst>
            <pc:docMk/>
            <pc:sldMk cId="0" sldId="272"/>
            <ac:spMk id="244" creationId="{00000000-0000-0000-0000-000000000000}"/>
          </ac:spMkLst>
        </pc:spChg>
        <pc:spChg chg="mod">
          <ac:chgData name="Luk Van den bossche" userId="2675ce58-0eda-400c-a859-a2446699935f" providerId="ADAL" clId="{F5A97BD5-52DE-46B9-BA91-D7019E8033B3}" dt="2024-10-02T14:39:16.852" v="590" actId="20577"/>
          <ac:spMkLst>
            <pc:docMk/>
            <pc:sldMk cId="0" sldId="272"/>
            <ac:spMk id="246" creationId="{00000000-0000-0000-0000-000000000000}"/>
          </ac:spMkLst>
        </pc:spChg>
        <pc:spChg chg="mod">
          <ac:chgData name="Luk Van den bossche" userId="2675ce58-0eda-400c-a859-a2446699935f" providerId="ADAL" clId="{F5A97BD5-52DE-46B9-BA91-D7019E8033B3}" dt="2024-10-02T14:40:51.522" v="624" actId="20577"/>
          <ac:spMkLst>
            <pc:docMk/>
            <pc:sldMk cId="0" sldId="272"/>
            <ac:spMk id="247" creationId="{00000000-0000-0000-0000-000000000000}"/>
          </ac:spMkLst>
        </pc:spChg>
      </pc:sldChg>
      <pc:sldChg chg="modSp mod">
        <pc:chgData name="Luk Van den bossche" userId="2675ce58-0eda-400c-a859-a2446699935f" providerId="ADAL" clId="{F5A97BD5-52DE-46B9-BA91-D7019E8033B3}" dt="2024-10-02T14:46:00.381" v="696" actId="20577"/>
        <pc:sldMkLst>
          <pc:docMk/>
          <pc:sldMk cId="0" sldId="273"/>
        </pc:sldMkLst>
        <pc:spChg chg="mod">
          <ac:chgData name="Luk Van den bossche" userId="2675ce58-0eda-400c-a859-a2446699935f" providerId="ADAL" clId="{F5A97BD5-52DE-46B9-BA91-D7019E8033B3}" dt="2024-10-02T14:41:06.474" v="634" actId="6549"/>
          <ac:spMkLst>
            <pc:docMk/>
            <pc:sldMk cId="0" sldId="273"/>
            <ac:spMk id="255" creationId="{00000000-0000-0000-0000-000000000000}"/>
          </ac:spMkLst>
        </pc:spChg>
        <pc:spChg chg="mod">
          <ac:chgData name="Luk Van den bossche" userId="2675ce58-0eda-400c-a859-a2446699935f" providerId="ADAL" clId="{F5A97BD5-52DE-46B9-BA91-D7019E8033B3}" dt="2024-10-02T14:45:21.075" v="686" actId="108"/>
          <ac:spMkLst>
            <pc:docMk/>
            <pc:sldMk cId="0" sldId="273"/>
            <ac:spMk id="256" creationId="{00000000-0000-0000-0000-000000000000}"/>
          </ac:spMkLst>
        </pc:spChg>
        <pc:spChg chg="mod">
          <ac:chgData name="Luk Van den bossche" userId="2675ce58-0eda-400c-a859-a2446699935f" providerId="ADAL" clId="{F5A97BD5-52DE-46B9-BA91-D7019E8033B3}" dt="2024-10-02T14:46:00.381" v="696" actId="20577"/>
          <ac:spMkLst>
            <pc:docMk/>
            <pc:sldMk cId="0" sldId="273"/>
            <ac:spMk id="257" creationId="{00000000-0000-0000-0000-000000000000}"/>
          </ac:spMkLst>
        </pc:spChg>
      </pc:sldChg>
      <pc:sldChg chg="modSp mod">
        <pc:chgData name="Luk Van den bossche" userId="2675ce58-0eda-400c-a859-a2446699935f" providerId="ADAL" clId="{F5A97BD5-52DE-46B9-BA91-D7019E8033B3}" dt="2024-10-02T14:47:02.716" v="707" actId="14100"/>
        <pc:sldMkLst>
          <pc:docMk/>
          <pc:sldMk cId="0" sldId="274"/>
        </pc:sldMkLst>
        <pc:spChg chg="mod">
          <ac:chgData name="Luk Van den bossche" userId="2675ce58-0eda-400c-a859-a2446699935f" providerId="ADAL" clId="{F5A97BD5-52DE-46B9-BA91-D7019E8033B3}" dt="2024-10-02T14:46:46.156" v="705" actId="14100"/>
          <ac:spMkLst>
            <pc:docMk/>
            <pc:sldMk cId="0" sldId="274"/>
            <ac:spMk id="267" creationId="{00000000-0000-0000-0000-000000000000}"/>
          </ac:spMkLst>
        </pc:spChg>
        <pc:spChg chg="mod">
          <ac:chgData name="Luk Van den bossche" userId="2675ce58-0eda-400c-a859-a2446699935f" providerId="ADAL" clId="{F5A97BD5-52DE-46B9-BA91-D7019E8033B3}" dt="2024-10-02T14:47:02.716" v="707" actId="14100"/>
          <ac:spMkLst>
            <pc:docMk/>
            <pc:sldMk cId="0" sldId="274"/>
            <ac:spMk id="268" creationId="{00000000-0000-0000-0000-000000000000}"/>
          </ac:spMkLst>
        </pc:spChg>
        <pc:spChg chg="mod">
          <ac:chgData name="Luk Van den bossche" userId="2675ce58-0eda-400c-a859-a2446699935f" providerId="ADAL" clId="{F5A97BD5-52DE-46B9-BA91-D7019E8033B3}" dt="2024-10-02T14:46:51.590" v="706" actId="1076"/>
          <ac:spMkLst>
            <pc:docMk/>
            <pc:sldMk cId="0" sldId="274"/>
            <ac:spMk id="270" creationId="{00000000-0000-0000-0000-000000000000}"/>
          </ac:spMkLst>
        </pc:spChg>
      </pc:sldChg>
      <pc:sldChg chg="modSp mod">
        <pc:chgData name="Luk Van den bossche" userId="2675ce58-0eda-400c-a859-a2446699935f" providerId="ADAL" clId="{F5A97BD5-52DE-46B9-BA91-D7019E8033B3}" dt="2024-10-02T14:49:46.185" v="779" actId="1076"/>
        <pc:sldMkLst>
          <pc:docMk/>
          <pc:sldMk cId="0" sldId="275"/>
        </pc:sldMkLst>
        <pc:spChg chg="mod">
          <ac:chgData name="Luk Van den bossche" userId="2675ce58-0eda-400c-a859-a2446699935f" providerId="ADAL" clId="{F5A97BD5-52DE-46B9-BA91-D7019E8033B3}" dt="2024-10-02T14:48:08.062" v="767" actId="6549"/>
          <ac:spMkLst>
            <pc:docMk/>
            <pc:sldMk cId="0" sldId="275"/>
            <ac:spMk id="278" creationId="{00000000-0000-0000-0000-000000000000}"/>
          </ac:spMkLst>
        </pc:spChg>
        <pc:spChg chg="mod">
          <ac:chgData name="Luk Van den bossche" userId="2675ce58-0eda-400c-a859-a2446699935f" providerId="ADAL" clId="{F5A97BD5-52DE-46B9-BA91-D7019E8033B3}" dt="2024-10-02T14:49:46.185" v="779" actId="1076"/>
          <ac:spMkLst>
            <pc:docMk/>
            <pc:sldMk cId="0" sldId="275"/>
            <ac:spMk id="280" creationId="{00000000-0000-0000-0000-000000000000}"/>
          </ac:spMkLst>
        </pc:spChg>
        <pc:spChg chg="mod">
          <ac:chgData name="Luk Van den bossche" userId="2675ce58-0eda-400c-a859-a2446699935f" providerId="ADAL" clId="{F5A97BD5-52DE-46B9-BA91-D7019E8033B3}" dt="2024-10-02T14:49:40.272" v="778" actId="1076"/>
          <ac:spMkLst>
            <pc:docMk/>
            <pc:sldMk cId="0" sldId="275"/>
            <ac:spMk id="283" creationId="{00000000-0000-0000-0000-000000000000}"/>
          </ac:spMkLst>
        </pc:spChg>
      </pc:sldChg>
      <pc:sldChg chg="modSp mod">
        <pc:chgData name="Luk Van den bossche" userId="2675ce58-0eda-400c-a859-a2446699935f" providerId="ADAL" clId="{F5A97BD5-52DE-46B9-BA91-D7019E8033B3}" dt="2024-10-02T14:51:44.145" v="804" actId="20577"/>
        <pc:sldMkLst>
          <pc:docMk/>
          <pc:sldMk cId="0" sldId="276"/>
        </pc:sldMkLst>
        <pc:spChg chg="mod">
          <ac:chgData name="Luk Van den bossche" userId="2675ce58-0eda-400c-a859-a2446699935f" providerId="ADAL" clId="{F5A97BD5-52DE-46B9-BA91-D7019E8033B3}" dt="2024-10-02T14:50:07.868" v="781" actId="122"/>
          <ac:spMkLst>
            <pc:docMk/>
            <pc:sldMk cId="0" sldId="276"/>
            <ac:spMk id="295" creationId="{00000000-0000-0000-0000-000000000000}"/>
          </ac:spMkLst>
        </pc:spChg>
        <pc:spChg chg="mod">
          <ac:chgData name="Luk Van den bossche" userId="2675ce58-0eda-400c-a859-a2446699935f" providerId="ADAL" clId="{F5A97BD5-52DE-46B9-BA91-D7019E8033B3}" dt="2024-10-02T14:51:44.145" v="804" actId="20577"/>
          <ac:spMkLst>
            <pc:docMk/>
            <pc:sldMk cId="0" sldId="276"/>
            <ac:spMk id="297" creationId="{00000000-0000-0000-0000-000000000000}"/>
          </ac:spMkLst>
        </pc:spChg>
        <pc:spChg chg="mod">
          <ac:chgData name="Luk Van den bossche" userId="2675ce58-0eda-400c-a859-a2446699935f" providerId="ADAL" clId="{F5A97BD5-52DE-46B9-BA91-D7019E8033B3}" dt="2024-10-02T14:50:23.491" v="785" actId="6549"/>
          <ac:spMkLst>
            <pc:docMk/>
            <pc:sldMk cId="0" sldId="276"/>
            <ac:spMk id="300" creationId="{00000000-0000-0000-0000-000000000000}"/>
          </ac:spMkLst>
        </pc:spChg>
        <pc:spChg chg="mod">
          <ac:chgData name="Luk Van den bossche" userId="2675ce58-0eda-400c-a859-a2446699935f" providerId="ADAL" clId="{F5A97BD5-52DE-46B9-BA91-D7019E8033B3}" dt="2024-10-02T14:50:55.394" v="796" actId="20577"/>
          <ac:spMkLst>
            <pc:docMk/>
            <pc:sldMk cId="0" sldId="276"/>
            <ac:spMk id="304" creationId="{00000000-0000-0000-0000-000000000000}"/>
          </ac:spMkLst>
        </pc:spChg>
      </pc:sldChg>
      <pc:sldChg chg="addSp delSp modSp mod">
        <pc:chgData name="Luk Van den bossche" userId="2675ce58-0eda-400c-a859-a2446699935f" providerId="ADAL" clId="{F5A97BD5-52DE-46B9-BA91-D7019E8033B3}" dt="2024-10-02T14:52:49.951" v="837" actId="1076"/>
        <pc:sldMkLst>
          <pc:docMk/>
          <pc:sldMk cId="0" sldId="277"/>
        </pc:sldMkLst>
        <pc:spChg chg="add mod">
          <ac:chgData name="Luk Van den bossche" userId="2675ce58-0eda-400c-a859-a2446699935f" providerId="ADAL" clId="{F5A97BD5-52DE-46B9-BA91-D7019E8033B3}" dt="2024-10-02T14:52:49.951" v="837" actId="1076"/>
          <ac:spMkLst>
            <pc:docMk/>
            <pc:sldMk cId="0" sldId="277"/>
            <ac:spMk id="2" creationId="{CA2E986A-A4D6-856B-2BFD-0DD53BE45F9A}"/>
          </ac:spMkLst>
        </pc:spChg>
        <pc:spChg chg="mod">
          <ac:chgData name="Luk Van den bossche" userId="2675ce58-0eda-400c-a859-a2446699935f" providerId="ADAL" clId="{F5A97BD5-52DE-46B9-BA91-D7019E8033B3}" dt="2024-10-02T14:52:13.224" v="805" actId="14100"/>
          <ac:spMkLst>
            <pc:docMk/>
            <pc:sldMk cId="0" sldId="277"/>
            <ac:spMk id="314" creationId="{00000000-0000-0000-0000-000000000000}"/>
          </ac:spMkLst>
        </pc:spChg>
        <pc:picChg chg="del">
          <ac:chgData name="Luk Van den bossche" userId="2675ce58-0eda-400c-a859-a2446699935f" providerId="ADAL" clId="{F5A97BD5-52DE-46B9-BA91-D7019E8033B3}" dt="2024-10-02T14:52:16.456" v="806" actId="478"/>
          <ac:picMkLst>
            <pc:docMk/>
            <pc:sldMk cId="0" sldId="277"/>
            <ac:picMk id="313" creationId="{00000000-0000-0000-0000-000000000000}"/>
          </ac:picMkLst>
        </pc:picChg>
      </pc:sldChg>
      <pc:sldChg chg="modSp mod">
        <pc:chgData name="Luk Van den bossche" userId="2675ce58-0eda-400c-a859-a2446699935f" providerId="ADAL" clId="{F5A97BD5-52DE-46B9-BA91-D7019E8033B3}" dt="2024-10-02T14:55:35.252" v="888" actId="255"/>
        <pc:sldMkLst>
          <pc:docMk/>
          <pc:sldMk cId="0" sldId="278"/>
        </pc:sldMkLst>
        <pc:spChg chg="mod">
          <ac:chgData name="Luk Van den bossche" userId="2675ce58-0eda-400c-a859-a2446699935f" providerId="ADAL" clId="{F5A97BD5-52DE-46B9-BA91-D7019E8033B3}" dt="2024-10-02T14:54:17.407" v="858" actId="20577"/>
          <ac:spMkLst>
            <pc:docMk/>
            <pc:sldMk cId="0" sldId="278"/>
            <ac:spMk id="322" creationId="{00000000-0000-0000-0000-000000000000}"/>
          </ac:spMkLst>
        </pc:spChg>
        <pc:spChg chg="mod">
          <ac:chgData name="Luk Van den bossche" userId="2675ce58-0eda-400c-a859-a2446699935f" providerId="ADAL" clId="{F5A97BD5-52DE-46B9-BA91-D7019E8033B3}" dt="2024-10-02T14:54:46.753" v="881" actId="6549"/>
          <ac:spMkLst>
            <pc:docMk/>
            <pc:sldMk cId="0" sldId="278"/>
            <ac:spMk id="323" creationId="{00000000-0000-0000-0000-000000000000}"/>
          </ac:spMkLst>
        </pc:spChg>
        <pc:spChg chg="mod">
          <ac:chgData name="Luk Van den bossche" userId="2675ce58-0eda-400c-a859-a2446699935f" providerId="ADAL" clId="{F5A97BD5-52DE-46B9-BA91-D7019E8033B3}" dt="2024-10-02T14:55:13.397" v="887" actId="404"/>
          <ac:spMkLst>
            <pc:docMk/>
            <pc:sldMk cId="0" sldId="278"/>
            <ac:spMk id="324" creationId="{00000000-0000-0000-0000-000000000000}"/>
          </ac:spMkLst>
        </pc:spChg>
        <pc:spChg chg="mod">
          <ac:chgData name="Luk Van den bossche" userId="2675ce58-0eda-400c-a859-a2446699935f" providerId="ADAL" clId="{F5A97BD5-52DE-46B9-BA91-D7019E8033B3}" dt="2024-10-02T14:55:35.252" v="888" actId="255"/>
          <ac:spMkLst>
            <pc:docMk/>
            <pc:sldMk cId="0" sldId="278"/>
            <ac:spMk id="325" creationId="{00000000-0000-0000-0000-000000000000}"/>
          </ac:spMkLst>
        </pc:spChg>
        <pc:spChg chg="mod">
          <ac:chgData name="Luk Van den bossche" userId="2675ce58-0eda-400c-a859-a2446699935f" providerId="ADAL" clId="{F5A97BD5-52DE-46B9-BA91-D7019E8033B3}" dt="2024-10-02T14:53:31.040" v="843" actId="20577"/>
          <ac:spMkLst>
            <pc:docMk/>
            <pc:sldMk cId="0" sldId="278"/>
            <ac:spMk id="327" creationId="{00000000-0000-0000-0000-000000000000}"/>
          </ac:spMkLst>
        </pc:spChg>
      </pc:sldChg>
      <pc:sldChg chg="modSp mod">
        <pc:chgData name="Luk Van den bossche" userId="2675ce58-0eda-400c-a859-a2446699935f" providerId="ADAL" clId="{F5A97BD5-52DE-46B9-BA91-D7019E8033B3}" dt="2024-10-02T14:58:04.189" v="975" actId="6549"/>
        <pc:sldMkLst>
          <pc:docMk/>
          <pc:sldMk cId="0" sldId="279"/>
        </pc:sldMkLst>
        <pc:spChg chg="mod">
          <ac:chgData name="Luk Van den bossche" userId="2675ce58-0eda-400c-a859-a2446699935f" providerId="ADAL" clId="{F5A97BD5-52DE-46B9-BA91-D7019E8033B3}" dt="2024-10-02T14:58:04.189" v="975" actId="6549"/>
          <ac:spMkLst>
            <pc:docMk/>
            <pc:sldMk cId="0" sldId="279"/>
            <ac:spMk id="337" creationId="{00000000-0000-0000-0000-000000000000}"/>
          </ac:spMkLst>
        </pc:spChg>
        <pc:spChg chg="mod">
          <ac:chgData name="Luk Van den bossche" userId="2675ce58-0eda-400c-a859-a2446699935f" providerId="ADAL" clId="{F5A97BD5-52DE-46B9-BA91-D7019E8033B3}" dt="2024-10-02T14:55:56.854" v="902" actId="6549"/>
          <ac:spMkLst>
            <pc:docMk/>
            <pc:sldMk cId="0" sldId="279"/>
            <ac:spMk id="338" creationId="{00000000-0000-0000-0000-000000000000}"/>
          </ac:spMkLst>
        </pc:spChg>
        <pc:spChg chg="mod">
          <ac:chgData name="Luk Van den bossche" userId="2675ce58-0eda-400c-a859-a2446699935f" providerId="ADAL" clId="{F5A97BD5-52DE-46B9-BA91-D7019E8033B3}" dt="2024-10-02T14:55:49.430" v="899" actId="6549"/>
          <ac:spMkLst>
            <pc:docMk/>
            <pc:sldMk cId="0" sldId="279"/>
            <ac:spMk id="339" creationId="{00000000-0000-0000-0000-000000000000}"/>
          </ac:spMkLst>
        </pc:spChg>
      </pc:sldChg>
      <pc:sldChg chg="modSp mod">
        <pc:chgData name="Luk Van den bossche" userId="2675ce58-0eda-400c-a859-a2446699935f" providerId="ADAL" clId="{F5A97BD5-52DE-46B9-BA91-D7019E8033B3}" dt="2024-10-02T14:58:39.251" v="1010" actId="20577"/>
        <pc:sldMkLst>
          <pc:docMk/>
          <pc:sldMk cId="0" sldId="280"/>
        </pc:sldMkLst>
        <pc:spChg chg="mod">
          <ac:chgData name="Luk Van den bossche" userId="2675ce58-0eda-400c-a859-a2446699935f" providerId="ADAL" clId="{F5A97BD5-52DE-46B9-BA91-D7019E8033B3}" dt="2024-10-02T14:58:39.251" v="1010" actId="20577"/>
          <ac:spMkLst>
            <pc:docMk/>
            <pc:sldMk cId="0" sldId="280"/>
            <ac:spMk id="346" creationId="{00000000-0000-0000-0000-000000000000}"/>
          </ac:spMkLst>
        </pc:spChg>
        <pc:spChg chg="mod">
          <ac:chgData name="Luk Van den bossche" userId="2675ce58-0eda-400c-a859-a2446699935f" providerId="ADAL" clId="{F5A97BD5-52DE-46B9-BA91-D7019E8033B3}" dt="2024-10-02T14:58:16.290" v="985" actId="20577"/>
          <ac:spMkLst>
            <pc:docMk/>
            <pc:sldMk cId="0" sldId="280"/>
            <ac:spMk id="34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e4750aa9a3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e4750aa9a3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pre-video questions</a:t>
            </a: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e4750aa9a3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e4750aa9a3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e4750aa9a3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e4750aa9a3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e2a8cfcc5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g2e2a8cfcc5c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e4750aa9a3_0_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e4750aa9a3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e4750aa9a3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e4750aa9a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AutoNum type="arabicPeriod"/>
            </a:pPr>
            <a:r>
              <a:rPr lang="en-US" dirty="0"/>
              <a:t>During video discussion: 0-.30</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eba2540f0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eba2540f0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i="1"/>
              <a:t>During video discussion (0:30-1.01)</a:t>
            </a:r>
            <a:endParaRPr lang="en-US"/>
          </a:p>
          <a:p>
            <a:pPr marL="158750" lvl="0" indent="0" algn="l">
              <a:spcBef>
                <a:spcPts val="0"/>
              </a:spcBef>
              <a:spcAft>
                <a:spcPts val="0"/>
              </a:spcAft>
              <a:buSzPts val="1100"/>
              <a:buNone/>
            </a:pP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e730225b7d_4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e730225b7d_4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i="1" dirty="0"/>
              <a:t>During video discussion (1:02-2:12)</a:t>
            </a:r>
            <a:endParaRPr lang="en-US" dirty="0"/>
          </a:p>
          <a:p>
            <a:pPr marL="0" lvl="0" indent="0" algn="l">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e4750aa9a3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e4750aa9a3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i="1" dirty="0"/>
              <a:t>During video discussion (1:02-2:12)</a:t>
            </a:r>
            <a:endParaRPr lang="en-US" dirty="0"/>
          </a:p>
          <a:p>
            <a:pPr marL="0" lvl="0" indent="0" algn="l">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e4750aa9a3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e4750aa9a3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e4750aa9a3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e4750aa9a3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e53d12665a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e53d12665a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e4750aa9a3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2e4750aa9a3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e64aa5b015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2e64aa5b015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e4750aa9a3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Students should add these words to their vocabulary tracker</a:t>
            </a:r>
            <a:endParaRPr dirty="0"/>
          </a:p>
        </p:txBody>
      </p:sp>
      <p:sp>
        <p:nvSpPr>
          <p:cNvPr id="275" name="Google Shape;275;g2e4750aa9a3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e827169739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Students should add these words to their vocabulary tracker</a:t>
            </a:r>
          </a:p>
          <a:p>
            <a:pPr marL="0" lvl="0" indent="0" algn="l">
              <a:spcBef>
                <a:spcPts val="0"/>
              </a:spcBef>
              <a:spcAft>
                <a:spcPts val="0"/>
              </a:spcAft>
              <a:buNone/>
            </a:pPr>
            <a:endParaRPr dirty="0"/>
          </a:p>
        </p:txBody>
      </p:sp>
      <p:sp>
        <p:nvSpPr>
          <p:cNvPr id="292" name="Google Shape;292;g2e827169739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e4750aa9a3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2e4750aa9a3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2e4750aa9a3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2" name="Google Shape;332;g2e4750aa9a3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e4750aa9a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3" name="Google Shape;343;g2e4750aa9a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23417" y="1489150"/>
            <a:ext cx="17041200" cy="41052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10400"/>
              <a:buNone/>
              <a:defRPr sz="10400"/>
            </a:lvl1pPr>
            <a:lvl2pPr lvl="1" algn="ctr">
              <a:spcBef>
                <a:spcPts val="0"/>
              </a:spcBef>
              <a:spcAft>
                <a:spcPts val="0"/>
              </a:spcAft>
              <a:buSzPts val="10400"/>
              <a:buNone/>
              <a:defRPr sz="10400"/>
            </a:lvl2pPr>
            <a:lvl3pPr lvl="2" algn="ctr">
              <a:spcBef>
                <a:spcPts val="0"/>
              </a:spcBef>
              <a:spcAft>
                <a:spcPts val="0"/>
              </a:spcAft>
              <a:buSzPts val="10400"/>
              <a:buNone/>
              <a:defRPr sz="10400"/>
            </a:lvl3pPr>
            <a:lvl4pPr lvl="3" algn="ctr">
              <a:spcBef>
                <a:spcPts val="0"/>
              </a:spcBef>
              <a:spcAft>
                <a:spcPts val="0"/>
              </a:spcAft>
              <a:buSzPts val="10400"/>
              <a:buNone/>
              <a:defRPr sz="10400"/>
            </a:lvl4pPr>
            <a:lvl5pPr lvl="4" algn="ctr">
              <a:spcBef>
                <a:spcPts val="0"/>
              </a:spcBef>
              <a:spcAft>
                <a:spcPts val="0"/>
              </a:spcAft>
              <a:buSzPts val="10400"/>
              <a:buNone/>
              <a:defRPr sz="10400"/>
            </a:lvl5pPr>
            <a:lvl6pPr lvl="5" algn="ctr">
              <a:spcBef>
                <a:spcPts val="0"/>
              </a:spcBef>
              <a:spcAft>
                <a:spcPts val="0"/>
              </a:spcAft>
              <a:buSzPts val="10400"/>
              <a:buNone/>
              <a:defRPr sz="10400"/>
            </a:lvl6pPr>
            <a:lvl7pPr lvl="6" algn="ctr">
              <a:spcBef>
                <a:spcPts val="0"/>
              </a:spcBef>
              <a:spcAft>
                <a:spcPts val="0"/>
              </a:spcAft>
              <a:buSzPts val="10400"/>
              <a:buNone/>
              <a:defRPr sz="10400"/>
            </a:lvl7pPr>
            <a:lvl8pPr lvl="7" algn="ctr">
              <a:spcBef>
                <a:spcPts val="0"/>
              </a:spcBef>
              <a:spcAft>
                <a:spcPts val="0"/>
              </a:spcAft>
              <a:buSzPts val="10400"/>
              <a:buNone/>
              <a:defRPr sz="10400"/>
            </a:lvl8pPr>
            <a:lvl9pPr lvl="8" algn="ctr">
              <a:spcBef>
                <a:spcPts val="0"/>
              </a:spcBef>
              <a:spcAft>
                <a:spcPts val="0"/>
              </a:spcAft>
              <a:buSzPts val="10400"/>
              <a:buNone/>
              <a:defRPr sz="10400"/>
            </a:lvl9pPr>
          </a:lstStyle>
          <a:p>
            <a:endParaRPr/>
          </a:p>
        </p:txBody>
      </p:sp>
      <p:sp>
        <p:nvSpPr>
          <p:cNvPr id="11" name="Google Shape;11;p2"/>
          <p:cNvSpPr txBox="1">
            <a:spLocks noGrp="1"/>
          </p:cNvSpPr>
          <p:nvPr>
            <p:ph type="subTitle" idx="1"/>
          </p:nvPr>
        </p:nvSpPr>
        <p:spPr>
          <a:xfrm>
            <a:off x="623400" y="5668250"/>
            <a:ext cx="17041200" cy="1585200"/>
          </a:xfrm>
          <a:prstGeom prst="rect">
            <a:avLst/>
          </a:prstGeom>
        </p:spPr>
        <p:txBody>
          <a:bodyPr spcFirstLastPara="1" wrap="square" lIns="182850" tIns="182850" rIns="182850" bIns="182850" anchor="t"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2" name="Google Shape;12;p2"/>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623400" y="4301700"/>
            <a:ext cx="17041200" cy="1683600"/>
          </a:xfrm>
          <a:prstGeom prst="rect">
            <a:avLst/>
          </a:prstGeom>
        </p:spPr>
        <p:txBody>
          <a:bodyPr spcFirstLastPara="1" wrap="square" lIns="182850" tIns="182850" rIns="182850" bIns="182850" anchor="ctr" anchorCtr="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endParaRPr/>
          </a:p>
        </p:txBody>
      </p:sp>
      <p:sp>
        <p:nvSpPr>
          <p:cNvPr id="15" name="Google Shape;15;p3"/>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18" name="Google Shape;18;p4"/>
          <p:cNvSpPr txBox="1">
            <a:spLocks noGrp="1"/>
          </p:cNvSpPr>
          <p:nvPr>
            <p:ph type="body" idx="1"/>
          </p:nvPr>
        </p:nvSpPr>
        <p:spPr>
          <a:xfrm>
            <a:off x="623400" y="2304950"/>
            <a:ext cx="17041200" cy="6832800"/>
          </a:xfrm>
          <a:prstGeom prst="rect">
            <a:avLst/>
          </a:prstGeom>
        </p:spPr>
        <p:txBody>
          <a:bodyPr spcFirstLastPara="1" wrap="square" lIns="182850" tIns="182850" rIns="182850" bIns="182850" anchor="t" anchorCtr="0">
            <a:normAutofit/>
          </a:bodyPr>
          <a:lstStyle>
            <a:lvl1pPr marL="457200" lvl="0" indent="-457200">
              <a:spcBef>
                <a:spcPts val="0"/>
              </a:spcBef>
              <a:spcAft>
                <a:spcPts val="0"/>
              </a:spcAft>
              <a:buSzPts val="3600"/>
              <a:buChar char="●"/>
              <a:defRPr/>
            </a:lvl1pPr>
            <a:lvl2pPr marL="914400" lvl="1" indent="-406400">
              <a:spcBef>
                <a:spcPts val="0"/>
              </a:spcBef>
              <a:spcAft>
                <a:spcPts val="0"/>
              </a:spcAft>
              <a:buSzPts val="2800"/>
              <a:buChar char="○"/>
              <a:defRPr/>
            </a:lvl2pPr>
            <a:lvl3pPr marL="1371600" lvl="2" indent="-406400">
              <a:spcBef>
                <a:spcPts val="0"/>
              </a:spcBef>
              <a:spcAft>
                <a:spcPts val="0"/>
              </a:spcAft>
              <a:buSzPts val="2800"/>
              <a:buChar char="■"/>
              <a:defRPr/>
            </a:lvl3pPr>
            <a:lvl4pPr marL="1828800" lvl="3" indent="-406400">
              <a:spcBef>
                <a:spcPts val="0"/>
              </a:spcBef>
              <a:spcAft>
                <a:spcPts val="0"/>
              </a:spcAft>
              <a:buSzPts val="2800"/>
              <a:buChar char="●"/>
              <a:defRPr/>
            </a:lvl4pPr>
            <a:lvl5pPr marL="2286000" lvl="4" indent="-406400">
              <a:spcBef>
                <a:spcPts val="0"/>
              </a:spcBef>
              <a:spcAft>
                <a:spcPts val="0"/>
              </a:spcAft>
              <a:buSzPts val="2800"/>
              <a:buChar char="○"/>
              <a:defRPr/>
            </a:lvl5pPr>
            <a:lvl6pPr marL="2743200" lvl="5" indent="-406400">
              <a:spcBef>
                <a:spcPts val="0"/>
              </a:spcBef>
              <a:spcAft>
                <a:spcPts val="0"/>
              </a:spcAft>
              <a:buSzPts val="2800"/>
              <a:buChar char="■"/>
              <a:defRPr/>
            </a:lvl6pPr>
            <a:lvl7pPr marL="3200400" lvl="6" indent="-406400">
              <a:spcBef>
                <a:spcPts val="0"/>
              </a:spcBef>
              <a:spcAft>
                <a:spcPts val="0"/>
              </a:spcAft>
              <a:buSzPts val="2800"/>
              <a:buChar char="●"/>
              <a:defRPr/>
            </a:lvl7pPr>
            <a:lvl8pPr marL="3657600" lvl="7" indent="-406400">
              <a:spcBef>
                <a:spcPts val="0"/>
              </a:spcBef>
              <a:spcAft>
                <a:spcPts val="0"/>
              </a:spcAft>
              <a:buSzPts val="2800"/>
              <a:buChar char="○"/>
              <a:defRPr/>
            </a:lvl8pPr>
            <a:lvl9pPr marL="4114800" lvl="8" indent="-406400">
              <a:spcBef>
                <a:spcPts val="0"/>
              </a:spcBef>
              <a:spcAft>
                <a:spcPts val="0"/>
              </a:spcAft>
              <a:buSzPts val="2800"/>
              <a:buChar char="■"/>
              <a:defRPr/>
            </a:lvl9pPr>
          </a:lstStyle>
          <a:p>
            <a:endParaRPr/>
          </a:p>
        </p:txBody>
      </p:sp>
      <p:sp>
        <p:nvSpPr>
          <p:cNvPr id="19" name="Google Shape;19;p4"/>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2" name="Google Shape;22;p5"/>
          <p:cNvSpPr txBox="1">
            <a:spLocks noGrp="1"/>
          </p:cNvSpPr>
          <p:nvPr>
            <p:ph type="body" idx="1"/>
          </p:nvPr>
        </p:nvSpPr>
        <p:spPr>
          <a:xfrm>
            <a:off x="623400" y="2304950"/>
            <a:ext cx="7999800" cy="6832800"/>
          </a:xfrm>
          <a:prstGeom prst="rect">
            <a:avLst/>
          </a:prstGeom>
        </p:spPr>
        <p:txBody>
          <a:bodyPr spcFirstLastPara="1" wrap="square" lIns="182850" tIns="182850" rIns="182850" bIns="182850" anchor="t" anchorCtr="0">
            <a:normAutofit/>
          </a:bodyPr>
          <a:lstStyle>
            <a:lvl1pPr marL="457200" lvl="0" indent="-406400">
              <a:spcBef>
                <a:spcPts val="0"/>
              </a:spcBef>
              <a:spcAft>
                <a:spcPts val="0"/>
              </a:spcAft>
              <a:buSzPts val="2800"/>
              <a:buChar char="●"/>
              <a:defRPr sz="28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23" name="Google Shape;23;p5"/>
          <p:cNvSpPr txBox="1">
            <a:spLocks noGrp="1"/>
          </p:cNvSpPr>
          <p:nvPr>
            <p:ph type="body" idx="2"/>
          </p:nvPr>
        </p:nvSpPr>
        <p:spPr>
          <a:xfrm>
            <a:off x="9664800" y="2304950"/>
            <a:ext cx="7999800" cy="6832800"/>
          </a:xfrm>
          <a:prstGeom prst="rect">
            <a:avLst/>
          </a:prstGeom>
        </p:spPr>
        <p:txBody>
          <a:bodyPr spcFirstLastPara="1" wrap="square" lIns="182850" tIns="182850" rIns="182850" bIns="182850" anchor="t" anchorCtr="0">
            <a:normAutofit/>
          </a:bodyPr>
          <a:lstStyle>
            <a:lvl1pPr marL="457200" lvl="0" indent="-406400">
              <a:spcBef>
                <a:spcPts val="0"/>
              </a:spcBef>
              <a:spcAft>
                <a:spcPts val="0"/>
              </a:spcAft>
              <a:buSzPts val="2800"/>
              <a:buChar char="●"/>
              <a:defRPr sz="28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24" name="Google Shape;24;p5"/>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7" name="Google Shape;27;p6"/>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623400" y="1111200"/>
            <a:ext cx="5616000" cy="1511400"/>
          </a:xfrm>
          <a:prstGeom prst="rect">
            <a:avLst/>
          </a:prstGeom>
        </p:spPr>
        <p:txBody>
          <a:bodyPr spcFirstLastPara="1" wrap="square" lIns="182850" tIns="182850" rIns="182850" bIns="182850" anchor="b"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0" name="Google Shape;30;p7"/>
          <p:cNvSpPr txBox="1">
            <a:spLocks noGrp="1"/>
          </p:cNvSpPr>
          <p:nvPr>
            <p:ph type="body" idx="1"/>
          </p:nvPr>
        </p:nvSpPr>
        <p:spPr>
          <a:xfrm>
            <a:off x="623400" y="2779200"/>
            <a:ext cx="5616000" cy="6358800"/>
          </a:xfrm>
          <a:prstGeom prst="rect">
            <a:avLst/>
          </a:prstGeom>
        </p:spPr>
        <p:txBody>
          <a:bodyPr spcFirstLastPara="1" wrap="square" lIns="182850" tIns="182850" rIns="182850" bIns="182850" anchor="t" anchorCtr="0">
            <a:normAutofit/>
          </a:bodyPr>
          <a:lstStyle>
            <a:lvl1pPr marL="457200" lvl="0" indent="-381000">
              <a:spcBef>
                <a:spcPts val="0"/>
              </a:spcBef>
              <a:spcAft>
                <a:spcPts val="0"/>
              </a:spcAft>
              <a:buSzPts val="2400"/>
              <a:buChar char="●"/>
              <a:defRPr sz="24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31" name="Google Shape;31;p7"/>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980500" y="900300"/>
            <a:ext cx="12735600" cy="8181600"/>
          </a:xfrm>
          <a:prstGeom prst="rect">
            <a:avLst/>
          </a:prstGeom>
        </p:spPr>
        <p:txBody>
          <a:bodyPr spcFirstLastPara="1" wrap="square" lIns="182850" tIns="182850" rIns="182850" bIns="182850" anchor="ctr" anchorCtr="0">
            <a:normAutofit/>
          </a:bodyPr>
          <a:lstStyle>
            <a:lvl1pPr lvl="0">
              <a:spcBef>
                <a:spcPts val="0"/>
              </a:spcBef>
              <a:spcAft>
                <a:spcPts val="0"/>
              </a:spcAft>
              <a:buSzPts val="9600"/>
              <a:buNone/>
              <a:defRPr sz="9600"/>
            </a:lvl1pPr>
            <a:lvl2pPr lvl="1">
              <a:spcBef>
                <a:spcPts val="0"/>
              </a:spcBef>
              <a:spcAft>
                <a:spcPts val="0"/>
              </a:spcAft>
              <a:buSzPts val="9600"/>
              <a:buNone/>
              <a:defRPr sz="9600"/>
            </a:lvl2pPr>
            <a:lvl3pPr lvl="2">
              <a:spcBef>
                <a:spcPts val="0"/>
              </a:spcBef>
              <a:spcAft>
                <a:spcPts val="0"/>
              </a:spcAft>
              <a:buSzPts val="9600"/>
              <a:buNone/>
              <a:defRPr sz="9600"/>
            </a:lvl3pPr>
            <a:lvl4pPr lvl="3">
              <a:spcBef>
                <a:spcPts val="0"/>
              </a:spcBef>
              <a:spcAft>
                <a:spcPts val="0"/>
              </a:spcAft>
              <a:buSzPts val="9600"/>
              <a:buNone/>
              <a:defRPr sz="9600"/>
            </a:lvl4pPr>
            <a:lvl5pPr lvl="4">
              <a:spcBef>
                <a:spcPts val="0"/>
              </a:spcBef>
              <a:spcAft>
                <a:spcPts val="0"/>
              </a:spcAft>
              <a:buSzPts val="9600"/>
              <a:buNone/>
              <a:defRPr sz="9600"/>
            </a:lvl5pPr>
            <a:lvl6pPr lvl="5">
              <a:spcBef>
                <a:spcPts val="0"/>
              </a:spcBef>
              <a:spcAft>
                <a:spcPts val="0"/>
              </a:spcAft>
              <a:buSzPts val="9600"/>
              <a:buNone/>
              <a:defRPr sz="9600"/>
            </a:lvl6pPr>
            <a:lvl7pPr lvl="6">
              <a:spcBef>
                <a:spcPts val="0"/>
              </a:spcBef>
              <a:spcAft>
                <a:spcPts val="0"/>
              </a:spcAft>
              <a:buSzPts val="9600"/>
              <a:buNone/>
              <a:defRPr sz="9600"/>
            </a:lvl7pPr>
            <a:lvl8pPr lvl="7">
              <a:spcBef>
                <a:spcPts val="0"/>
              </a:spcBef>
              <a:spcAft>
                <a:spcPts val="0"/>
              </a:spcAft>
              <a:buSzPts val="9600"/>
              <a:buNone/>
              <a:defRPr sz="9600"/>
            </a:lvl8pPr>
            <a:lvl9pPr lvl="8">
              <a:spcBef>
                <a:spcPts val="0"/>
              </a:spcBef>
              <a:spcAft>
                <a:spcPts val="0"/>
              </a:spcAft>
              <a:buSzPts val="9600"/>
              <a:buNone/>
              <a:defRPr sz="9600"/>
            </a:lvl9pPr>
          </a:lstStyle>
          <a:p>
            <a:endParaRPr/>
          </a:p>
        </p:txBody>
      </p:sp>
      <p:sp>
        <p:nvSpPr>
          <p:cNvPr id="34" name="Google Shape;34;p8"/>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9144000" y="-250"/>
            <a:ext cx="9144000" cy="102870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531000" y="2466350"/>
            <a:ext cx="8090400" cy="29646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8400"/>
              <a:buNone/>
              <a:defRPr sz="8400"/>
            </a:lvl1pPr>
            <a:lvl2pPr lvl="1" algn="ctr">
              <a:spcBef>
                <a:spcPts val="0"/>
              </a:spcBef>
              <a:spcAft>
                <a:spcPts val="0"/>
              </a:spcAft>
              <a:buSzPts val="8400"/>
              <a:buNone/>
              <a:defRPr sz="8400"/>
            </a:lvl2pPr>
            <a:lvl3pPr lvl="2" algn="ctr">
              <a:spcBef>
                <a:spcPts val="0"/>
              </a:spcBef>
              <a:spcAft>
                <a:spcPts val="0"/>
              </a:spcAft>
              <a:buSzPts val="8400"/>
              <a:buNone/>
              <a:defRPr sz="8400"/>
            </a:lvl3pPr>
            <a:lvl4pPr lvl="3" algn="ctr">
              <a:spcBef>
                <a:spcPts val="0"/>
              </a:spcBef>
              <a:spcAft>
                <a:spcPts val="0"/>
              </a:spcAft>
              <a:buSzPts val="8400"/>
              <a:buNone/>
              <a:defRPr sz="8400"/>
            </a:lvl4pPr>
            <a:lvl5pPr lvl="4" algn="ctr">
              <a:spcBef>
                <a:spcPts val="0"/>
              </a:spcBef>
              <a:spcAft>
                <a:spcPts val="0"/>
              </a:spcAft>
              <a:buSzPts val="8400"/>
              <a:buNone/>
              <a:defRPr sz="8400"/>
            </a:lvl5pPr>
            <a:lvl6pPr lvl="5" algn="ctr">
              <a:spcBef>
                <a:spcPts val="0"/>
              </a:spcBef>
              <a:spcAft>
                <a:spcPts val="0"/>
              </a:spcAft>
              <a:buSzPts val="8400"/>
              <a:buNone/>
              <a:defRPr sz="8400"/>
            </a:lvl6pPr>
            <a:lvl7pPr lvl="6" algn="ctr">
              <a:spcBef>
                <a:spcPts val="0"/>
              </a:spcBef>
              <a:spcAft>
                <a:spcPts val="0"/>
              </a:spcAft>
              <a:buSzPts val="8400"/>
              <a:buNone/>
              <a:defRPr sz="8400"/>
            </a:lvl7pPr>
            <a:lvl8pPr lvl="7" algn="ctr">
              <a:spcBef>
                <a:spcPts val="0"/>
              </a:spcBef>
              <a:spcAft>
                <a:spcPts val="0"/>
              </a:spcAft>
              <a:buSzPts val="8400"/>
              <a:buNone/>
              <a:defRPr sz="8400"/>
            </a:lvl8pPr>
            <a:lvl9pPr lvl="8" algn="ctr">
              <a:spcBef>
                <a:spcPts val="0"/>
              </a:spcBef>
              <a:spcAft>
                <a:spcPts val="0"/>
              </a:spcAft>
              <a:buSzPts val="8400"/>
              <a:buNone/>
              <a:defRPr sz="8400"/>
            </a:lvl9pPr>
          </a:lstStyle>
          <a:p>
            <a:endParaRPr/>
          </a:p>
        </p:txBody>
      </p:sp>
      <p:sp>
        <p:nvSpPr>
          <p:cNvPr id="38" name="Google Shape;38;p9"/>
          <p:cNvSpPr txBox="1">
            <a:spLocks noGrp="1"/>
          </p:cNvSpPr>
          <p:nvPr>
            <p:ph type="subTitle" idx="1"/>
          </p:nvPr>
        </p:nvSpPr>
        <p:spPr>
          <a:xfrm>
            <a:off x="531000" y="5606150"/>
            <a:ext cx="8090400" cy="2470200"/>
          </a:xfrm>
          <a:prstGeom prst="rect">
            <a:avLst/>
          </a:prstGeom>
        </p:spPr>
        <p:txBody>
          <a:bodyPr spcFirstLastPara="1" wrap="square" lIns="182850" tIns="182850" rIns="182850" bIns="182850" anchor="t"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9" name="Google Shape;39;p9"/>
          <p:cNvSpPr txBox="1">
            <a:spLocks noGrp="1"/>
          </p:cNvSpPr>
          <p:nvPr>
            <p:ph type="body" idx="2"/>
          </p:nvPr>
        </p:nvSpPr>
        <p:spPr>
          <a:xfrm>
            <a:off x="9879000" y="1448150"/>
            <a:ext cx="7674000" cy="7390200"/>
          </a:xfrm>
          <a:prstGeom prst="rect">
            <a:avLst/>
          </a:prstGeom>
        </p:spPr>
        <p:txBody>
          <a:bodyPr spcFirstLastPara="1" wrap="square" lIns="182850" tIns="182850" rIns="182850" bIns="182850" anchor="ctr" anchorCtr="0">
            <a:normAutofit/>
          </a:bodyPr>
          <a:lstStyle>
            <a:lvl1pPr marL="457200" lvl="0" indent="-457200">
              <a:spcBef>
                <a:spcPts val="0"/>
              </a:spcBef>
              <a:spcAft>
                <a:spcPts val="0"/>
              </a:spcAft>
              <a:buSzPts val="3600"/>
              <a:buChar char="●"/>
              <a:defRPr/>
            </a:lvl1pPr>
            <a:lvl2pPr marL="914400" lvl="1" indent="-406400">
              <a:spcBef>
                <a:spcPts val="0"/>
              </a:spcBef>
              <a:spcAft>
                <a:spcPts val="0"/>
              </a:spcAft>
              <a:buSzPts val="2800"/>
              <a:buChar char="○"/>
              <a:defRPr/>
            </a:lvl2pPr>
            <a:lvl3pPr marL="1371600" lvl="2" indent="-406400">
              <a:spcBef>
                <a:spcPts val="0"/>
              </a:spcBef>
              <a:spcAft>
                <a:spcPts val="0"/>
              </a:spcAft>
              <a:buSzPts val="2800"/>
              <a:buChar char="■"/>
              <a:defRPr/>
            </a:lvl3pPr>
            <a:lvl4pPr marL="1828800" lvl="3" indent="-406400">
              <a:spcBef>
                <a:spcPts val="0"/>
              </a:spcBef>
              <a:spcAft>
                <a:spcPts val="0"/>
              </a:spcAft>
              <a:buSzPts val="2800"/>
              <a:buChar char="●"/>
              <a:defRPr/>
            </a:lvl4pPr>
            <a:lvl5pPr marL="2286000" lvl="4" indent="-406400">
              <a:spcBef>
                <a:spcPts val="0"/>
              </a:spcBef>
              <a:spcAft>
                <a:spcPts val="0"/>
              </a:spcAft>
              <a:buSzPts val="2800"/>
              <a:buChar char="○"/>
              <a:defRPr/>
            </a:lvl5pPr>
            <a:lvl6pPr marL="2743200" lvl="5" indent="-406400">
              <a:spcBef>
                <a:spcPts val="0"/>
              </a:spcBef>
              <a:spcAft>
                <a:spcPts val="0"/>
              </a:spcAft>
              <a:buSzPts val="2800"/>
              <a:buChar char="■"/>
              <a:defRPr/>
            </a:lvl6pPr>
            <a:lvl7pPr marL="3200400" lvl="6" indent="-406400">
              <a:spcBef>
                <a:spcPts val="0"/>
              </a:spcBef>
              <a:spcAft>
                <a:spcPts val="0"/>
              </a:spcAft>
              <a:buSzPts val="2800"/>
              <a:buChar char="●"/>
              <a:defRPr/>
            </a:lvl7pPr>
            <a:lvl8pPr marL="3657600" lvl="7" indent="-406400">
              <a:spcBef>
                <a:spcPts val="0"/>
              </a:spcBef>
              <a:spcAft>
                <a:spcPts val="0"/>
              </a:spcAft>
              <a:buSzPts val="2800"/>
              <a:buChar char="○"/>
              <a:defRPr/>
            </a:lvl8pPr>
            <a:lvl9pPr marL="4114800" lvl="8" indent="-406400">
              <a:spcBef>
                <a:spcPts val="0"/>
              </a:spcBef>
              <a:spcAft>
                <a:spcPts val="0"/>
              </a:spcAft>
              <a:buSzPts val="2800"/>
              <a:buChar char="■"/>
              <a:defRPr/>
            </a:lvl9pPr>
          </a:lstStyle>
          <a:p>
            <a:endParaRPr/>
          </a:p>
        </p:txBody>
      </p:sp>
      <p:sp>
        <p:nvSpPr>
          <p:cNvPr id="40" name="Google Shape;40;p9"/>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623400" y="8461150"/>
            <a:ext cx="11997600" cy="1210200"/>
          </a:xfrm>
          <a:prstGeom prst="rect">
            <a:avLst/>
          </a:prstGeom>
        </p:spPr>
        <p:txBody>
          <a:bodyPr spcFirstLastPara="1" wrap="square" lIns="182850" tIns="182850" rIns="182850" bIns="182850" anchor="ctr" anchorCtr="0">
            <a:normAutofit/>
          </a:bodyPr>
          <a:lstStyle>
            <a:lvl1pPr marL="457200" lvl="0" indent="-228600">
              <a:lnSpc>
                <a:spcPct val="100000"/>
              </a:lnSpc>
              <a:spcBef>
                <a:spcPts val="0"/>
              </a:spcBef>
              <a:spcAft>
                <a:spcPts val="0"/>
              </a:spcAft>
              <a:buSzPts val="3600"/>
              <a:buNone/>
              <a:defRPr/>
            </a:lvl1pPr>
          </a:lstStyle>
          <a:p>
            <a:endParaRPr/>
          </a:p>
        </p:txBody>
      </p:sp>
      <p:sp>
        <p:nvSpPr>
          <p:cNvPr id="43" name="Google Shape;43;p10"/>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623400" y="2212250"/>
            <a:ext cx="17041200" cy="39270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r>
              <a:t>xx%</a:t>
            </a:r>
          </a:p>
        </p:txBody>
      </p:sp>
      <p:sp>
        <p:nvSpPr>
          <p:cNvPr id="46" name="Google Shape;46;p11"/>
          <p:cNvSpPr txBox="1">
            <a:spLocks noGrp="1"/>
          </p:cNvSpPr>
          <p:nvPr>
            <p:ph type="body" idx="1"/>
          </p:nvPr>
        </p:nvSpPr>
        <p:spPr>
          <a:xfrm>
            <a:off x="623400" y="6304450"/>
            <a:ext cx="17041200" cy="2601600"/>
          </a:xfrm>
          <a:prstGeom prst="rect">
            <a:avLst/>
          </a:prstGeom>
        </p:spPr>
        <p:txBody>
          <a:bodyPr spcFirstLastPara="1" wrap="square" lIns="182850" tIns="182850" rIns="182850" bIns="182850" anchor="t" anchorCtr="0">
            <a:normAutofit/>
          </a:bodyPr>
          <a:lstStyle>
            <a:lvl1pPr marL="457200" lvl="0" indent="-457200" algn="ctr">
              <a:spcBef>
                <a:spcPts val="0"/>
              </a:spcBef>
              <a:spcAft>
                <a:spcPts val="0"/>
              </a:spcAft>
              <a:buSzPts val="3600"/>
              <a:buChar char="●"/>
              <a:defRPr/>
            </a:lvl1pPr>
            <a:lvl2pPr marL="914400" lvl="1" indent="-406400" algn="ctr">
              <a:spcBef>
                <a:spcPts val="0"/>
              </a:spcBef>
              <a:spcAft>
                <a:spcPts val="0"/>
              </a:spcAft>
              <a:buSzPts val="2800"/>
              <a:buChar char="○"/>
              <a:defRPr/>
            </a:lvl2pPr>
            <a:lvl3pPr marL="1371600" lvl="2" indent="-406400" algn="ctr">
              <a:spcBef>
                <a:spcPts val="0"/>
              </a:spcBef>
              <a:spcAft>
                <a:spcPts val="0"/>
              </a:spcAft>
              <a:buSzPts val="2800"/>
              <a:buChar char="■"/>
              <a:defRPr/>
            </a:lvl3pPr>
            <a:lvl4pPr marL="1828800" lvl="3" indent="-406400" algn="ctr">
              <a:spcBef>
                <a:spcPts val="0"/>
              </a:spcBef>
              <a:spcAft>
                <a:spcPts val="0"/>
              </a:spcAft>
              <a:buSzPts val="2800"/>
              <a:buChar char="●"/>
              <a:defRPr/>
            </a:lvl4pPr>
            <a:lvl5pPr marL="2286000" lvl="4" indent="-406400" algn="ctr">
              <a:spcBef>
                <a:spcPts val="0"/>
              </a:spcBef>
              <a:spcAft>
                <a:spcPts val="0"/>
              </a:spcAft>
              <a:buSzPts val="2800"/>
              <a:buChar char="○"/>
              <a:defRPr/>
            </a:lvl5pPr>
            <a:lvl6pPr marL="2743200" lvl="5" indent="-406400" algn="ctr">
              <a:spcBef>
                <a:spcPts val="0"/>
              </a:spcBef>
              <a:spcAft>
                <a:spcPts val="0"/>
              </a:spcAft>
              <a:buSzPts val="2800"/>
              <a:buChar char="■"/>
              <a:defRPr/>
            </a:lvl6pPr>
            <a:lvl7pPr marL="3200400" lvl="6" indent="-406400" algn="ctr">
              <a:spcBef>
                <a:spcPts val="0"/>
              </a:spcBef>
              <a:spcAft>
                <a:spcPts val="0"/>
              </a:spcAft>
              <a:buSzPts val="2800"/>
              <a:buChar char="●"/>
              <a:defRPr/>
            </a:lvl7pPr>
            <a:lvl8pPr marL="3657600" lvl="7" indent="-406400" algn="ctr">
              <a:spcBef>
                <a:spcPts val="0"/>
              </a:spcBef>
              <a:spcAft>
                <a:spcPts val="0"/>
              </a:spcAft>
              <a:buSzPts val="2800"/>
              <a:buChar char="○"/>
              <a:defRPr/>
            </a:lvl8pPr>
            <a:lvl9pPr marL="4114800" lvl="8" indent="-406400" algn="ctr">
              <a:spcBef>
                <a:spcPts val="0"/>
              </a:spcBef>
              <a:spcAft>
                <a:spcPts val="0"/>
              </a:spcAft>
              <a:buSzPts val="2800"/>
              <a:buChar char="■"/>
              <a:defRPr/>
            </a:lvl9pPr>
          </a:lstStyle>
          <a:p>
            <a:endParaRPr/>
          </a:p>
        </p:txBody>
      </p:sp>
      <p:sp>
        <p:nvSpPr>
          <p:cNvPr id="47" name="Google Shape;47;p11"/>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0"/>
            <a:ext cx="17041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dk1"/>
              </a:buClr>
              <a:buSzPts val="5600"/>
              <a:buNone/>
              <a:defRPr sz="5600">
                <a:solidFill>
                  <a:schemeClr val="dk1"/>
                </a:solidFill>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a:endParaRPr/>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dk2"/>
              </a:buClr>
              <a:buSzPts val="3600"/>
              <a:buChar char="●"/>
              <a:defRPr sz="3600">
                <a:solidFill>
                  <a:schemeClr val="dk2"/>
                </a:solidFill>
              </a:defRPr>
            </a:lvl1pPr>
            <a:lvl2pPr marL="914400" lvl="1" indent="-406400">
              <a:lnSpc>
                <a:spcPct val="115000"/>
              </a:lnSpc>
              <a:spcBef>
                <a:spcPts val="0"/>
              </a:spcBef>
              <a:spcAft>
                <a:spcPts val="0"/>
              </a:spcAft>
              <a:buClr>
                <a:schemeClr val="dk2"/>
              </a:buClr>
              <a:buSzPts val="2800"/>
              <a:buChar char="○"/>
              <a:defRPr sz="2800">
                <a:solidFill>
                  <a:schemeClr val="dk2"/>
                </a:solidFill>
              </a:defRPr>
            </a:lvl2pPr>
            <a:lvl3pPr marL="1371600" lvl="2" indent="-406400">
              <a:lnSpc>
                <a:spcPct val="115000"/>
              </a:lnSpc>
              <a:spcBef>
                <a:spcPts val="0"/>
              </a:spcBef>
              <a:spcAft>
                <a:spcPts val="0"/>
              </a:spcAft>
              <a:buClr>
                <a:schemeClr val="dk2"/>
              </a:buClr>
              <a:buSzPts val="2800"/>
              <a:buChar char="■"/>
              <a:defRPr sz="2800">
                <a:solidFill>
                  <a:schemeClr val="dk2"/>
                </a:solidFill>
              </a:defRPr>
            </a:lvl3pPr>
            <a:lvl4pPr marL="1828800" lvl="3" indent="-406400">
              <a:lnSpc>
                <a:spcPct val="115000"/>
              </a:lnSpc>
              <a:spcBef>
                <a:spcPts val="0"/>
              </a:spcBef>
              <a:spcAft>
                <a:spcPts val="0"/>
              </a:spcAft>
              <a:buClr>
                <a:schemeClr val="dk2"/>
              </a:buClr>
              <a:buSzPts val="2800"/>
              <a:buChar char="●"/>
              <a:defRPr sz="2800">
                <a:solidFill>
                  <a:schemeClr val="dk2"/>
                </a:solidFill>
              </a:defRPr>
            </a:lvl4pPr>
            <a:lvl5pPr marL="2286000" lvl="4" indent="-406400">
              <a:lnSpc>
                <a:spcPct val="115000"/>
              </a:lnSpc>
              <a:spcBef>
                <a:spcPts val="0"/>
              </a:spcBef>
              <a:spcAft>
                <a:spcPts val="0"/>
              </a:spcAft>
              <a:buClr>
                <a:schemeClr val="dk2"/>
              </a:buClr>
              <a:buSzPts val="2800"/>
              <a:buChar char="○"/>
              <a:defRPr sz="2800">
                <a:solidFill>
                  <a:schemeClr val="dk2"/>
                </a:solidFill>
              </a:defRPr>
            </a:lvl5pPr>
            <a:lvl6pPr marL="2743200" lvl="5" indent="-406400">
              <a:lnSpc>
                <a:spcPct val="115000"/>
              </a:lnSpc>
              <a:spcBef>
                <a:spcPts val="0"/>
              </a:spcBef>
              <a:spcAft>
                <a:spcPts val="0"/>
              </a:spcAft>
              <a:buClr>
                <a:schemeClr val="dk2"/>
              </a:buClr>
              <a:buSzPts val="2800"/>
              <a:buChar char="■"/>
              <a:defRPr sz="2800">
                <a:solidFill>
                  <a:schemeClr val="dk2"/>
                </a:solidFill>
              </a:defRPr>
            </a:lvl6pPr>
            <a:lvl7pPr marL="3200400" lvl="6" indent="-406400">
              <a:lnSpc>
                <a:spcPct val="115000"/>
              </a:lnSpc>
              <a:spcBef>
                <a:spcPts val="0"/>
              </a:spcBef>
              <a:spcAft>
                <a:spcPts val="0"/>
              </a:spcAft>
              <a:buClr>
                <a:schemeClr val="dk2"/>
              </a:buClr>
              <a:buSzPts val="2800"/>
              <a:buChar char="●"/>
              <a:defRPr sz="2800">
                <a:solidFill>
                  <a:schemeClr val="dk2"/>
                </a:solidFill>
              </a:defRPr>
            </a:lvl7pPr>
            <a:lvl8pPr marL="3657600" lvl="7" indent="-406400">
              <a:lnSpc>
                <a:spcPct val="115000"/>
              </a:lnSpc>
              <a:spcBef>
                <a:spcPts val="0"/>
              </a:spcBef>
              <a:spcAft>
                <a:spcPts val="0"/>
              </a:spcAft>
              <a:buClr>
                <a:schemeClr val="dk2"/>
              </a:buClr>
              <a:buSzPts val="2800"/>
              <a:buChar char="○"/>
              <a:defRPr sz="2800">
                <a:solidFill>
                  <a:schemeClr val="dk2"/>
                </a:solidFill>
              </a:defRPr>
            </a:lvl8pPr>
            <a:lvl9pPr marL="4114800" lvl="8" indent="-406400">
              <a:lnSpc>
                <a:spcPct val="115000"/>
              </a:lnSpc>
              <a:spcBef>
                <a:spcPts val="0"/>
              </a:spcBef>
              <a:spcAft>
                <a:spcPts val="0"/>
              </a:spcAft>
              <a:buClr>
                <a:schemeClr val="dk2"/>
              </a:buClr>
              <a:buSzPts val="2800"/>
              <a:buChar char="■"/>
              <a:defRPr sz="2800">
                <a:solidFill>
                  <a:schemeClr val="dk2"/>
                </a:solidFill>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182850" tIns="182850" rIns="182850" bIns="182850" anchor="ctr" anchorCtr="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hyperlink" Target="https://aka.ms/AIAdventurers"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2.png"/><Relationship Id="rId4" Type="http://schemas.openxmlformats.org/officeDocument/2006/relationships/hyperlink" Target="https://aka.ms/AIAdventurersDownloa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hyperlink" Target="https://education.minecraft.net/en-us/lessons/hour-of-code-generation-ai" TargetMode="Externa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pbskids.org/scigirls/games/code-quest" TargetMode="External"/><Relationship Id="rId7"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hyperlink" Target="https://studio.code.org/s/aiml-2023" TargetMode="External"/><Relationship Id="rId4" Type="http://schemas.openxmlformats.org/officeDocument/2006/relationships/hyperlink" Target="https://studio.code.org/s/oceans"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5F1"/>
        </a:solidFill>
        <a:effectLst/>
      </p:bgPr>
    </p:bg>
    <p:spTree>
      <p:nvGrpSpPr>
        <p:cNvPr id="1" name="Shape 69"/>
        <p:cNvGrpSpPr/>
        <p:nvPr/>
      </p:nvGrpSpPr>
      <p:grpSpPr>
        <a:xfrm>
          <a:off x="0" y="0"/>
          <a:ext cx="0" cy="0"/>
          <a:chOff x="0" y="0"/>
          <a:chExt cx="0" cy="0"/>
        </a:xfrm>
      </p:grpSpPr>
      <p:pic>
        <p:nvPicPr>
          <p:cNvPr id="70" name="Google Shape;70;p14"/>
          <p:cNvPicPr preferRelativeResize="0"/>
          <p:nvPr/>
        </p:nvPicPr>
        <p:blipFill rotWithShape="1">
          <a:blip r:embed="rId3">
            <a:alphaModFix/>
          </a:blip>
          <a:srcRect b="21996"/>
          <a:stretch/>
        </p:blipFill>
        <p:spPr>
          <a:xfrm>
            <a:off x="7428339" y="5342326"/>
            <a:ext cx="3833836" cy="4944675"/>
          </a:xfrm>
          <a:prstGeom prst="rect">
            <a:avLst/>
          </a:prstGeom>
          <a:noFill/>
          <a:ln>
            <a:noFill/>
          </a:ln>
          <a:effectLst>
            <a:outerShdw blurRad="42863" dist="9525" dir="9960000" algn="bl" rotWithShape="0">
              <a:srgbClr val="000000">
                <a:alpha val="31000"/>
              </a:srgbClr>
            </a:outerShdw>
          </a:effectLst>
        </p:spPr>
      </p:pic>
      <p:pic>
        <p:nvPicPr>
          <p:cNvPr id="71" name="Google Shape;71;p14"/>
          <p:cNvPicPr preferRelativeResize="0"/>
          <p:nvPr/>
        </p:nvPicPr>
        <p:blipFill>
          <a:blip r:embed="rId4">
            <a:alphaModFix/>
          </a:blip>
          <a:stretch>
            <a:fillRect/>
          </a:stretch>
        </p:blipFill>
        <p:spPr>
          <a:xfrm>
            <a:off x="1872100" y="1644013"/>
            <a:ext cx="1333500" cy="1333500"/>
          </a:xfrm>
          <a:prstGeom prst="rect">
            <a:avLst/>
          </a:prstGeom>
          <a:noFill/>
          <a:ln>
            <a:noFill/>
          </a:ln>
        </p:spPr>
      </p:pic>
      <p:pic>
        <p:nvPicPr>
          <p:cNvPr id="72" name="Google Shape;72;p14"/>
          <p:cNvPicPr preferRelativeResize="0"/>
          <p:nvPr/>
        </p:nvPicPr>
        <p:blipFill>
          <a:blip r:embed="rId5">
            <a:alphaModFix/>
          </a:blip>
          <a:stretch>
            <a:fillRect/>
          </a:stretch>
        </p:blipFill>
        <p:spPr>
          <a:xfrm>
            <a:off x="14406125" y="3904038"/>
            <a:ext cx="2009775" cy="1438275"/>
          </a:xfrm>
          <a:prstGeom prst="rect">
            <a:avLst/>
          </a:prstGeom>
          <a:noFill/>
          <a:ln>
            <a:noFill/>
          </a:ln>
        </p:spPr>
      </p:pic>
      <p:sp>
        <p:nvSpPr>
          <p:cNvPr id="2" name="Tekstvak 1">
            <a:extLst>
              <a:ext uri="{FF2B5EF4-FFF2-40B4-BE49-F238E27FC236}">
                <a16:creationId xmlns:a16="http://schemas.microsoft.com/office/drawing/2014/main" id="{DBD5B50C-1266-AF14-DD18-CB1BA545CC31}"/>
              </a:ext>
            </a:extLst>
          </p:cNvPr>
          <p:cNvSpPr txBox="1"/>
          <p:nvPr/>
        </p:nvSpPr>
        <p:spPr>
          <a:xfrm>
            <a:off x="4673921" y="2508831"/>
            <a:ext cx="11614792" cy="1569660"/>
          </a:xfrm>
          <a:prstGeom prst="rect">
            <a:avLst/>
          </a:prstGeom>
          <a:noFill/>
        </p:spPr>
        <p:txBody>
          <a:bodyPr wrap="square" rtlCol="0">
            <a:spAutoFit/>
          </a:bodyPr>
          <a:lstStyle/>
          <a:p>
            <a:r>
              <a:rPr lang="nl-BE" sz="9600" dirty="0">
                <a:solidFill>
                  <a:srgbClr val="006BF3"/>
                </a:solidFill>
                <a:latin typeface="Minecraft Ten" pitchFamily="2" charset="0"/>
              </a:rPr>
              <a:t>De basis van AI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
        <p:cNvGrpSpPr/>
        <p:nvPr/>
      </p:nvGrpSpPr>
      <p:grpSpPr>
        <a:xfrm>
          <a:off x="0" y="0"/>
          <a:ext cx="0" cy="0"/>
          <a:chOff x="0" y="0"/>
          <a:chExt cx="0" cy="0"/>
        </a:xfrm>
      </p:grpSpPr>
      <p:pic>
        <p:nvPicPr>
          <p:cNvPr id="78" name="Google Shape;78;p15"/>
          <p:cNvPicPr preferRelativeResize="0"/>
          <p:nvPr/>
        </p:nvPicPr>
        <p:blipFill>
          <a:blip r:embed="rId3">
            <a:alphaModFix/>
          </a:blip>
          <a:stretch>
            <a:fillRect/>
          </a:stretch>
        </p:blipFill>
        <p:spPr>
          <a:xfrm>
            <a:off x="0" y="-12"/>
            <a:ext cx="18288000" cy="3686175"/>
          </a:xfrm>
          <a:prstGeom prst="rect">
            <a:avLst/>
          </a:prstGeom>
          <a:noFill/>
          <a:ln>
            <a:noFill/>
          </a:ln>
        </p:spPr>
      </p:pic>
      <p:sp>
        <p:nvSpPr>
          <p:cNvPr id="79" name="Google Shape;79;p15"/>
          <p:cNvSpPr txBox="1"/>
          <p:nvPr/>
        </p:nvSpPr>
        <p:spPr>
          <a:xfrm>
            <a:off x="0" y="781550"/>
            <a:ext cx="18288000" cy="892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5800" dirty="0">
                <a:solidFill>
                  <a:schemeClr val="lt1"/>
                </a:solidFill>
                <a:latin typeface="Noto Sans SemiBold"/>
                <a:ea typeface="Noto Sans SemiBold"/>
                <a:cs typeface="Noto Sans SemiBold"/>
                <a:sym typeface="Noto Sans SemiBold"/>
              </a:rPr>
              <a:t>Wat </a:t>
            </a:r>
            <a:r>
              <a:rPr lang="en-US" sz="5800" dirty="0" err="1">
                <a:solidFill>
                  <a:schemeClr val="lt1"/>
                </a:solidFill>
                <a:latin typeface="Noto Sans SemiBold"/>
                <a:ea typeface="Noto Sans SemiBold"/>
                <a:cs typeface="Noto Sans SemiBold"/>
                <a:sym typeface="Noto Sans SemiBold"/>
              </a:rPr>
              <a:t>leren</a:t>
            </a:r>
            <a:r>
              <a:rPr lang="en-US" sz="5800" dirty="0">
                <a:solidFill>
                  <a:schemeClr val="lt1"/>
                </a:solidFill>
                <a:latin typeface="Noto Sans SemiBold"/>
                <a:ea typeface="Noto Sans SemiBold"/>
                <a:cs typeface="Noto Sans SemiBold"/>
                <a:sym typeface="Noto Sans SemiBold"/>
              </a:rPr>
              <a:t> we </a:t>
            </a:r>
            <a:r>
              <a:rPr lang="en-US" sz="5800" dirty="0" err="1">
                <a:solidFill>
                  <a:schemeClr val="lt1"/>
                </a:solidFill>
                <a:latin typeface="Noto Sans SemiBold"/>
                <a:ea typeface="Noto Sans SemiBold"/>
                <a:cs typeface="Noto Sans SemiBold"/>
                <a:sym typeface="Noto Sans SemiBold"/>
              </a:rPr>
              <a:t>vandaag</a:t>
            </a:r>
            <a:r>
              <a:rPr lang="en-US" sz="5800" dirty="0">
                <a:solidFill>
                  <a:schemeClr val="lt1"/>
                </a:solidFill>
                <a:latin typeface="Noto Sans SemiBold"/>
                <a:ea typeface="Noto Sans SemiBold"/>
                <a:cs typeface="Noto Sans SemiBold"/>
                <a:sym typeface="Noto Sans SemiBold"/>
              </a:rPr>
              <a:t>?</a:t>
            </a:r>
            <a:r>
              <a:rPr lang="en-US" sz="5800" b="1" dirty="0">
                <a:solidFill>
                  <a:schemeClr val="dk1"/>
                </a:solidFill>
              </a:rPr>
              <a:t> </a:t>
            </a:r>
            <a:endParaRPr sz="5800" dirty="0">
              <a:solidFill>
                <a:schemeClr val="dk1"/>
              </a:solidFill>
            </a:endParaRPr>
          </a:p>
        </p:txBody>
      </p:sp>
      <p:sp>
        <p:nvSpPr>
          <p:cNvPr id="80" name="Google Shape;80;p15"/>
          <p:cNvSpPr txBox="1"/>
          <p:nvPr/>
        </p:nvSpPr>
        <p:spPr>
          <a:xfrm>
            <a:off x="1892808" y="3474720"/>
            <a:ext cx="12827100" cy="5904300"/>
          </a:xfrm>
          <a:prstGeom prst="rect">
            <a:avLst/>
          </a:prstGeom>
          <a:noFill/>
          <a:ln>
            <a:noFill/>
          </a:ln>
        </p:spPr>
        <p:txBody>
          <a:bodyPr spcFirstLastPara="1" wrap="square" lIns="91425" tIns="91425" rIns="91425" bIns="91425" anchor="t" anchorCtr="0">
            <a:noAutofit/>
          </a:bodyPr>
          <a:lstStyle/>
          <a:p>
            <a:pPr marL="457200" lvl="0" indent="-495300">
              <a:lnSpc>
                <a:spcPct val="115000"/>
              </a:lnSpc>
              <a:buClr>
                <a:schemeClr val="dk1"/>
              </a:buClr>
              <a:buSzPts val="4200"/>
              <a:buFont typeface="Archivo"/>
              <a:buChar char="●"/>
            </a:pPr>
            <a:r>
              <a:rPr lang="nl-BE" sz="4200" dirty="0">
                <a:solidFill>
                  <a:schemeClr val="dk1"/>
                </a:solidFill>
                <a:latin typeface="Noto Sans"/>
                <a:ea typeface="Noto Sans"/>
                <a:cs typeface="Noto Sans"/>
                <a:sym typeface="Noto Sans"/>
              </a:rPr>
              <a:t>Ik zal de definitie van kunstmatige intelligentie leren
Ik zal ontdekken hoe kunstmatige intelligentie tot stand komt
Ik zal manieren ontdekken om te weten of de informatie die we van kunstmatige intelligentie ontvangen, correct is</a:t>
            </a:r>
            <a:endParaRPr sz="2500" dirty="0">
              <a:solidFill>
                <a:schemeClr val="dk2"/>
              </a:solidFill>
              <a:latin typeface="Noto Sans"/>
              <a:ea typeface="Noto Sans"/>
              <a:cs typeface="Noto Sans"/>
              <a:sym typeface="Noto Sans"/>
            </a:endParaRPr>
          </a:p>
        </p:txBody>
      </p:sp>
      <p:pic>
        <p:nvPicPr>
          <p:cNvPr id="81" name="Google Shape;81;p15"/>
          <p:cNvPicPr preferRelativeResize="0"/>
          <p:nvPr/>
        </p:nvPicPr>
        <p:blipFill rotWithShape="1">
          <a:blip r:embed="rId4">
            <a:alphaModFix/>
          </a:blip>
          <a:srcRect b="4425"/>
          <a:stretch/>
        </p:blipFill>
        <p:spPr>
          <a:xfrm>
            <a:off x="14403000" y="4118400"/>
            <a:ext cx="3041700" cy="6168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5F1"/>
        </a:solidFill>
        <a:effectLst/>
      </p:bgPr>
    </p:bg>
    <p:spTree>
      <p:nvGrpSpPr>
        <p:cNvPr id="1" name="Shape 85"/>
        <p:cNvGrpSpPr/>
        <p:nvPr/>
      </p:nvGrpSpPr>
      <p:grpSpPr>
        <a:xfrm>
          <a:off x="0" y="0"/>
          <a:ext cx="0" cy="0"/>
          <a:chOff x="0" y="0"/>
          <a:chExt cx="0" cy="0"/>
        </a:xfrm>
      </p:grpSpPr>
      <p:sp>
        <p:nvSpPr>
          <p:cNvPr id="2" name="Tekstvak 1">
            <a:extLst>
              <a:ext uri="{FF2B5EF4-FFF2-40B4-BE49-F238E27FC236}">
                <a16:creationId xmlns:a16="http://schemas.microsoft.com/office/drawing/2014/main" id="{8FF363C6-5AB5-77A2-97FC-806FB03C9481}"/>
              </a:ext>
            </a:extLst>
          </p:cNvPr>
          <p:cNvSpPr txBox="1"/>
          <p:nvPr/>
        </p:nvSpPr>
        <p:spPr>
          <a:xfrm>
            <a:off x="2004831" y="1164125"/>
            <a:ext cx="11614792" cy="1569660"/>
          </a:xfrm>
          <a:prstGeom prst="rect">
            <a:avLst/>
          </a:prstGeom>
          <a:noFill/>
        </p:spPr>
        <p:txBody>
          <a:bodyPr wrap="square" rtlCol="0">
            <a:spAutoFit/>
          </a:bodyPr>
          <a:lstStyle/>
          <a:p>
            <a:r>
              <a:rPr lang="nl-BE" sz="9600" dirty="0">
                <a:solidFill>
                  <a:srgbClr val="006BF3"/>
                </a:solidFill>
                <a:latin typeface="Minecraft Ten" pitchFamily="2" charset="0"/>
              </a:rPr>
              <a:t>Ontmoet </a:t>
            </a:r>
            <a:r>
              <a:rPr lang="nl-BE" sz="9600" dirty="0" err="1">
                <a:solidFill>
                  <a:srgbClr val="006BF3"/>
                </a:solidFill>
                <a:latin typeface="Minecraft Ten" pitchFamily="2" charset="0"/>
              </a:rPr>
              <a:t>Chicken</a:t>
            </a:r>
            <a:endParaRPr lang="nl-BE" sz="9600" dirty="0">
              <a:solidFill>
                <a:srgbClr val="006BF3"/>
              </a:solidFill>
              <a:latin typeface="Minecraft Ten" pitchFamily="2" charset="0"/>
            </a:endParaRPr>
          </a:p>
        </p:txBody>
      </p:sp>
      <p:pic>
        <p:nvPicPr>
          <p:cNvPr id="86" name="Google Shape;86;p16"/>
          <p:cNvPicPr preferRelativeResize="0"/>
          <p:nvPr/>
        </p:nvPicPr>
        <p:blipFill rotWithShape="1">
          <a:blip r:embed="rId3">
            <a:alphaModFix/>
          </a:blip>
          <a:srcRect r="27177" b="6279"/>
          <a:stretch/>
        </p:blipFill>
        <p:spPr>
          <a:xfrm>
            <a:off x="6102225" y="2620525"/>
            <a:ext cx="12185777" cy="7666475"/>
          </a:xfrm>
          <a:prstGeom prst="rect">
            <a:avLst/>
          </a:prstGeom>
          <a:noFill/>
          <a:ln>
            <a:noFill/>
          </a:ln>
          <a:effectLst>
            <a:outerShdw blurRad="100013" dist="19050" dir="12420000" algn="bl" rotWithShape="0">
              <a:srgbClr val="000000">
                <a:alpha val="45000"/>
              </a:srgbClr>
            </a:outerShdw>
          </a:effectLst>
        </p:spPr>
      </p:pic>
      <p:pic>
        <p:nvPicPr>
          <p:cNvPr id="87" name="Google Shape;87;p16"/>
          <p:cNvPicPr preferRelativeResize="0"/>
          <p:nvPr/>
        </p:nvPicPr>
        <p:blipFill>
          <a:blip r:embed="rId4">
            <a:alphaModFix/>
          </a:blip>
          <a:stretch>
            <a:fillRect/>
          </a:stretch>
        </p:blipFill>
        <p:spPr>
          <a:xfrm>
            <a:off x="870563" y="698188"/>
            <a:ext cx="1333500" cy="1333500"/>
          </a:xfrm>
          <a:prstGeom prst="rect">
            <a:avLst/>
          </a:prstGeom>
          <a:noFill/>
          <a:ln>
            <a:noFill/>
          </a:ln>
        </p:spPr>
      </p:pic>
      <p:sp>
        <p:nvSpPr>
          <p:cNvPr id="88" name="Google Shape;88;p16"/>
          <p:cNvSpPr txBox="1"/>
          <p:nvPr/>
        </p:nvSpPr>
        <p:spPr>
          <a:xfrm>
            <a:off x="2090450" y="3039075"/>
            <a:ext cx="6528600" cy="3244500"/>
          </a:xfrm>
          <a:prstGeom prst="rect">
            <a:avLst/>
          </a:prstGeom>
          <a:noFill/>
          <a:ln>
            <a:noFill/>
          </a:ln>
        </p:spPr>
        <p:txBody>
          <a:bodyPr spcFirstLastPara="1" wrap="square" lIns="91425" tIns="91425" rIns="91425" bIns="91425" anchor="t" anchorCtr="0">
            <a:noAutofit/>
          </a:bodyPr>
          <a:lstStyle/>
          <a:p>
            <a:pPr lvl="0">
              <a:lnSpc>
                <a:spcPct val="115000"/>
              </a:lnSpc>
              <a:spcBef>
                <a:spcPts val="1200"/>
              </a:spcBef>
              <a:buClr>
                <a:schemeClr val="dk1"/>
              </a:buClr>
              <a:buSzPts val="1100"/>
            </a:pPr>
            <a:r>
              <a:rPr lang="nl-BE" sz="3600" dirty="0">
                <a:solidFill>
                  <a:schemeClr val="dk1"/>
                </a:solidFill>
                <a:latin typeface="Noto Sans Medium"/>
                <a:ea typeface="Noto Sans Medium"/>
                <a:cs typeface="Noto Sans Medium"/>
                <a:sym typeface="Noto Sans Medium"/>
              </a:rPr>
              <a:t>De veren van de kip zijn in de war door al dit AI-geklets. Tijd voor de cursus van </a:t>
            </a:r>
            <a:r>
              <a:rPr lang="nl-BE" sz="3600" dirty="0" err="1">
                <a:solidFill>
                  <a:schemeClr val="dk1"/>
                </a:solidFill>
                <a:latin typeface="Noto Sans Medium"/>
                <a:ea typeface="Noto Sans Medium"/>
                <a:cs typeface="Noto Sans Medium"/>
                <a:sym typeface="Noto Sans Medium"/>
              </a:rPr>
              <a:t>Chicken</a:t>
            </a:r>
            <a:r>
              <a:rPr lang="nl-BE" sz="3600" dirty="0">
                <a:solidFill>
                  <a:schemeClr val="dk1"/>
                </a:solidFill>
                <a:latin typeface="Noto Sans Medium"/>
                <a:ea typeface="Noto Sans Medium"/>
                <a:cs typeface="Noto Sans Medium"/>
                <a:sym typeface="Noto Sans Medium"/>
              </a:rPr>
              <a:t> over kunstmatige intelligentie!</a:t>
            </a:r>
            <a:endParaRPr sz="3600" dirty="0">
              <a:solidFill>
                <a:schemeClr val="dk2"/>
              </a:solidFill>
              <a:latin typeface="Roboto"/>
              <a:ea typeface="Roboto"/>
              <a:cs typeface="Roboto"/>
              <a:sym typeface="Roboto"/>
            </a:endParaRPr>
          </a:p>
        </p:txBody>
      </p:sp>
      <p:pic>
        <p:nvPicPr>
          <p:cNvPr id="90" name="Google Shape;90;p16"/>
          <p:cNvPicPr preferRelativeResize="0"/>
          <p:nvPr/>
        </p:nvPicPr>
        <p:blipFill>
          <a:blip r:embed="rId5">
            <a:alphaModFix/>
          </a:blip>
          <a:stretch>
            <a:fillRect/>
          </a:stretch>
        </p:blipFill>
        <p:spPr>
          <a:xfrm>
            <a:off x="7088207" y="5802495"/>
            <a:ext cx="1926192" cy="137515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pic>
        <p:nvPicPr>
          <p:cNvPr id="95" name="Google Shape;95;p17"/>
          <p:cNvPicPr preferRelativeResize="0"/>
          <p:nvPr/>
        </p:nvPicPr>
        <p:blipFill>
          <a:blip r:embed="rId3">
            <a:alphaModFix/>
          </a:blip>
          <a:stretch>
            <a:fillRect/>
          </a:stretch>
        </p:blipFill>
        <p:spPr>
          <a:xfrm>
            <a:off x="0" y="2669775"/>
            <a:ext cx="9069234" cy="7617225"/>
          </a:xfrm>
          <a:prstGeom prst="rect">
            <a:avLst/>
          </a:prstGeom>
          <a:noFill/>
          <a:ln>
            <a:noFill/>
          </a:ln>
        </p:spPr>
      </p:pic>
      <p:sp>
        <p:nvSpPr>
          <p:cNvPr id="96" name="Google Shape;96;p17"/>
          <p:cNvSpPr/>
          <p:nvPr/>
        </p:nvSpPr>
        <p:spPr>
          <a:xfrm>
            <a:off x="0" y="0"/>
            <a:ext cx="18288000" cy="2614800"/>
          </a:xfrm>
          <a:prstGeom prst="rect">
            <a:avLst/>
          </a:prstGeom>
          <a:solidFill>
            <a:srgbClr val="1E6EEA"/>
          </a:solidFill>
          <a:ln w="9525" cap="flat" cmpd="sng">
            <a:solidFill>
              <a:srgbClr val="1E6EEA"/>
            </a:solidFill>
            <a:prstDash val="solid"/>
            <a:round/>
            <a:headEnd type="none" w="sm" len="sm"/>
            <a:tailEnd type="none" w="sm" len="sm"/>
          </a:ln>
          <a:effectLst>
            <a:outerShdw dist="66675" dir="5400000" algn="bl" rotWithShape="0">
              <a:srgbClr val="0041C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7" name="Google Shape;97;p17"/>
          <p:cNvSpPr txBox="1"/>
          <p:nvPr/>
        </p:nvSpPr>
        <p:spPr>
          <a:xfrm>
            <a:off x="10573050" y="4723800"/>
            <a:ext cx="6481800" cy="4459682"/>
          </a:xfrm>
          <a:prstGeom prst="rect">
            <a:avLst/>
          </a:prstGeom>
          <a:noFill/>
          <a:ln>
            <a:noFill/>
          </a:ln>
        </p:spPr>
        <p:txBody>
          <a:bodyPr spcFirstLastPara="1" wrap="square" lIns="0" tIns="0" rIns="0" bIns="0" anchor="t" anchorCtr="0">
            <a:spAutoFit/>
          </a:bodyPr>
          <a:lstStyle/>
          <a:p>
            <a:pPr marL="381000" lvl="0">
              <a:lnSpc>
                <a:spcPct val="115000"/>
              </a:lnSpc>
            </a:pPr>
            <a:r>
              <a:rPr lang="nl-BE" sz="3600" dirty="0">
                <a:solidFill>
                  <a:schemeClr val="dk1"/>
                </a:solidFill>
                <a:latin typeface="Noto Sans"/>
                <a:ea typeface="Noto Sans"/>
                <a:cs typeface="Noto Sans"/>
                <a:sym typeface="Noto Sans"/>
              </a:rPr>
              <a:t>Waar denk je aan als je de woorden 'kunstmatige intelligentie' hoort? Welke n apparaten of objecten die we gebruiken zouden kunstmatige intelligentie hebben?</a:t>
            </a:r>
            <a:endParaRPr sz="2900" dirty="0">
              <a:solidFill>
                <a:schemeClr val="dk1"/>
              </a:solidFill>
              <a:latin typeface="Roboto"/>
              <a:ea typeface="Roboto"/>
              <a:cs typeface="Roboto"/>
              <a:sym typeface="Roboto"/>
            </a:endParaRPr>
          </a:p>
        </p:txBody>
      </p:sp>
      <p:sp>
        <p:nvSpPr>
          <p:cNvPr id="98" name="Google Shape;98;p17"/>
          <p:cNvSpPr txBox="1"/>
          <p:nvPr/>
        </p:nvSpPr>
        <p:spPr>
          <a:xfrm>
            <a:off x="767425" y="520950"/>
            <a:ext cx="16602600" cy="138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600">
              <a:solidFill>
                <a:schemeClr val="dk2"/>
              </a:solidFill>
            </a:endParaRPr>
          </a:p>
        </p:txBody>
      </p:sp>
      <p:sp>
        <p:nvSpPr>
          <p:cNvPr id="99" name="Google Shape;99;p17"/>
          <p:cNvSpPr txBox="1"/>
          <p:nvPr/>
        </p:nvSpPr>
        <p:spPr>
          <a:xfrm>
            <a:off x="1352100" y="886375"/>
            <a:ext cx="105246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i="1">
              <a:solidFill>
                <a:schemeClr val="dk2"/>
              </a:solidFill>
            </a:endParaRPr>
          </a:p>
        </p:txBody>
      </p:sp>
      <p:sp>
        <p:nvSpPr>
          <p:cNvPr id="100" name="Google Shape;100;p17"/>
          <p:cNvSpPr txBox="1">
            <a:spLocks noGrp="1"/>
          </p:cNvSpPr>
          <p:nvPr>
            <p:ph type="title"/>
          </p:nvPr>
        </p:nvSpPr>
        <p:spPr>
          <a:xfrm>
            <a:off x="0" y="100275"/>
            <a:ext cx="18288000" cy="2569500"/>
          </a:xfrm>
          <a:prstGeom prst="rect">
            <a:avLst/>
          </a:prstGeom>
        </p:spPr>
        <p:txBody>
          <a:bodyPr spcFirstLastPara="1" wrap="square" lIns="182850" tIns="182850" rIns="182850" bIns="182850" anchor="t" anchorCtr="0">
            <a:noAutofit/>
          </a:bodyPr>
          <a:lstStyle/>
          <a:p>
            <a:pPr marL="0" lvl="0" indent="0" algn="ctr" rtl="0">
              <a:lnSpc>
                <a:spcPct val="125000"/>
              </a:lnSpc>
              <a:spcBef>
                <a:spcPts val="0"/>
              </a:spcBef>
              <a:spcAft>
                <a:spcPts val="0"/>
              </a:spcAft>
              <a:buSzPts val="990"/>
              <a:buNone/>
            </a:pPr>
            <a:r>
              <a:rPr lang="en-US" sz="5840" b="1" dirty="0">
                <a:solidFill>
                  <a:schemeClr val="lt1"/>
                </a:solidFill>
                <a:latin typeface="Noto Sans"/>
                <a:ea typeface="Noto Sans"/>
                <a:cs typeface="Noto Sans"/>
                <a:sym typeface="Noto Sans"/>
              </a:rPr>
              <a:t> </a:t>
            </a:r>
            <a:r>
              <a:rPr lang="en-US" sz="5840" dirty="0">
                <a:solidFill>
                  <a:schemeClr val="lt1"/>
                </a:solidFill>
                <a:latin typeface="Noto Sans SemiBold"/>
                <a:ea typeface="Noto Sans SemiBold"/>
                <a:cs typeface="Noto Sans SemiBold"/>
                <a:sym typeface="Noto Sans SemiBold"/>
              </a:rPr>
              <a:t>Wat </a:t>
            </a:r>
            <a:r>
              <a:rPr lang="en-US" sz="5840" dirty="0" err="1">
                <a:solidFill>
                  <a:schemeClr val="lt1"/>
                </a:solidFill>
                <a:latin typeface="Noto Sans SemiBold"/>
                <a:ea typeface="Noto Sans SemiBold"/>
                <a:cs typeface="Noto Sans SemiBold"/>
                <a:sym typeface="Noto Sans SemiBold"/>
              </a:rPr>
              <a:t>weet</a:t>
            </a:r>
            <a:r>
              <a:rPr lang="en-US" sz="5840" dirty="0">
                <a:solidFill>
                  <a:schemeClr val="lt1"/>
                </a:solidFill>
                <a:latin typeface="Noto Sans SemiBold"/>
                <a:ea typeface="Noto Sans SemiBold"/>
                <a:cs typeface="Noto Sans SemiBold"/>
                <a:sym typeface="Noto Sans SemiBold"/>
              </a:rPr>
              <a:t> je over </a:t>
            </a:r>
            <a:endParaRPr sz="5840" dirty="0">
              <a:solidFill>
                <a:schemeClr val="lt1"/>
              </a:solidFill>
              <a:latin typeface="Noto Sans SemiBold"/>
              <a:ea typeface="Noto Sans SemiBold"/>
              <a:cs typeface="Noto Sans SemiBold"/>
              <a:sym typeface="Noto Sans SemiBold"/>
            </a:endParaRPr>
          </a:p>
          <a:p>
            <a:pPr marL="0" lvl="0" indent="0" algn="ctr" rtl="0">
              <a:lnSpc>
                <a:spcPct val="125000"/>
              </a:lnSpc>
              <a:spcBef>
                <a:spcPts val="0"/>
              </a:spcBef>
              <a:spcAft>
                <a:spcPts val="0"/>
              </a:spcAft>
              <a:buSzPts val="990"/>
              <a:buNone/>
            </a:pPr>
            <a:r>
              <a:rPr lang="en-US" sz="5840" dirty="0">
                <a:solidFill>
                  <a:schemeClr val="lt1"/>
                </a:solidFill>
                <a:latin typeface="Noto Sans SemiBold"/>
                <a:ea typeface="Noto Sans SemiBold"/>
                <a:cs typeface="Noto Sans SemiBold"/>
                <a:sym typeface="Noto Sans SemiBold"/>
              </a:rPr>
              <a:t>  Artificial </a:t>
            </a:r>
            <a:r>
              <a:rPr lang="en-US" sz="5840" dirty="0" err="1">
                <a:solidFill>
                  <a:schemeClr val="lt1"/>
                </a:solidFill>
                <a:latin typeface="Noto Sans SemiBold"/>
                <a:ea typeface="Noto Sans SemiBold"/>
                <a:cs typeface="Noto Sans SemiBold"/>
                <a:sym typeface="Noto Sans SemiBold"/>
              </a:rPr>
              <a:t>Intelligentie</a:t>
            </a:r>
            <a:r>
              <a:rPr lang="en-US" sz="5840" dirty="0">
                <a:solidFill>
                  <a:schemeClr val="lt1"/>
                </a:solidFill>
                <a:latin typeface="Noto Sans SemiBold"/>
                <a:ea typeface="Noto Sans SemiBold"/>
                <a:cs typeface="Noto Sans SemiBold"/>
                <a:sym typeface="Noto Sans SemiBold"/>
              </a:rPr>
              <a:t> (AI)?</a:t>
            </a:r>
            <a:endParaRPr sz="5840" dirty="0">
              <a:solidFill>
                <a:schemeClr val="lt1"/>
              </a:solidFill>
              <a:latin typeface="Noto Sans SemiBold"/>
              <a:ea typeface="Noto Sans SemiBold"/>
              <a:cs typeface="Noto Sans SemiBold"/>
              <a:sym typeface="Noto Sans SemiBold"/>
            </a:endParaRPr>
          </a:p>
        </p:txBody>
      </p:sp>
      <p:sp>
        <p:nvSpPr>
          <p:cNvPr id="101" name="Google Shape;101;p17"/>
          <p:cNvSpPr txBox="1"/>
          <p:nvPr/>
        </p:nvSpPr>
        <p:spPr>
          <a:xfrm>
            <a:off x="10876800" y="3584448"/>
            <a:ext cx="3919500" cy="9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200" dirty="0" err="1">
                <a:solidFill>
                  <a:schemeClr val="dk1"/>
                </a:solidFill>
                <a:latin typeface="Noto Sans SemiBold"/>
                <a:ea typeface="Noto Sans SemiBold"/>
                <a:cs typeface="Noto Sans SemiBold"/>
                <a:sym typeface="Noto Sans SemiBold"/>
              </a:rPr>
              <a:t>Leergesprek</a:t>
            </a:r>
            <a:endParaRPr sz="4200" dirty="0">
              <a:solidFill>
                <a:schemeClr val="dk1"/>
              </a:solidFill>
              <a:latin typeface="Noto Sans SemiBold"/>
              <a:ea typeface="Noto Sans SemiBold"/>
              <a:cs typeface="Noto Sans SemiBold"/>
              <a:sym typeface="Noto Sans SemiBold"/>
            </a:endParaRPr>
          </a:p>
        </p:txBody>
      </p:sp>
      <p:pic>
        <p:nvPicPr>
          <p:cNvPr id="102" name="Google Shape;102;p17"/>
          <p:cNvPicPr preferRelativeResize="0"/>
          <p:nvPr/>
        </p:nvPicPr>
        <p:blipFill>
          <a:blip r:embed="rId4">
            <a:alphaModFix/>
          </a:blip>
          <a:stretch>
            <a:fillRect/>
          </a:stretch>
        </p:blipFill>
        <p:spPr>
          <a:xfrm>
            <a:off x="9069234" y="2683975"/>
            <a:ext cx="676275" cy="1381125"/>
          </a:xfrm>
          <a:prstGeom prst="rect">
            <a:avLst/>
          </a:prstGeom>
          <a:noFill/>
          <a:ln>
            <a:noFill/>
          </a:ln>
        </p:spPr>
      </p:pic>
      <p:pic>
        <p:nvPicPr>
          <p:cNvPr id="103" name="Google Shape;103;p17"/>
          <p:cNvPicPr preferRelativeResize="0"/>
          <p:nvPr/>
        </p:nvPicPr>
        <p:blipFill>
          <a:blip r:embed="rId5">
            <a:alphaModFix/>
          </a:blip>
          <a:stretch>
            <a:fillRect/>
          </a:stretch>
        </p:blipFill>
        <p:spPr>
          <a:xfrm flipH="1">
            <a:off x="16916409" y="9522875"/>
            <a:ext cx="1343025" cy="714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7"/>
        <p:cNvGrpSpPr/>
        <p:nvPr/>
      </p:nvGrpSpPr>
      <p:grpSpPr>
        <a:xfrm>
          <a:off x="0" y="0"/>
          <a:ext cx="0" cy="0"/>
          <a:chOff x="0" y="0"/>
          <a:chExt cx="0" cy="0"/>
        </a:xfrm>
      </p:grpSpPr>
      <p:sp>
        <p:nvSpPr>
          <p:cNvPr id="108" name="Google Shape;108;p18"/>
          <p:cNvSpPr/>
          <p:nvPr/>
        </p:nvSpPr>
        <p:spPr>
          <a:xfrm>
            <a:off x="0" y="0"/>
            <a:ext cx="18288000" cy="2299500"/>
          </a:xfrm>
          <a:prstGeom prst="rect">
            <a:avLst/>
          </a:prstGeom>
          <a:solidFill>
            <a:srgbClr val="1E6EEA"/>
          </a:solidFill>
          <a:ln w="9525" cap="flat" cmpd="sng">
            <a:solidFill>
              <a:srgbClr val="1E6EEA"/>
            </a:solidFill>
            <a:prstDash val="solid"/>
            <a:round/>
            <a:headEnd type="none" w="sm" len="sm"/>
            <a:tailEnd type="none" w="sm" len="sm"/>
          </a:ln>
          <a:effectLst>
            <a:outerShdw dist="66675" dir="5400000" algn="bl" rotWithShape="0">
              <a:srgbClr val="0041C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9" name="Google Shape;109;p18"/>
          <p:cNvSpPr txBox="1">
            <a:spLocks noGrp="1"/>
          </p:cNvSpPr>
          <p:nvPr>
            <p:ph type="title"/>
          </p:nvPr>
        </p:nvSpPr>
        <p:spPr>
          <a:xfrm>
            <a:off x="1881150" y="296325"/>
            <a:ext cx="14525700" cy="1865700"/>
          </a:xfrm>
          <a:prstGeom prst="rect">
            <a:avLst/>
          </a:prstGeom>
        </p:spPr>
        <p:txBody>
          <a:bodyPr spcFirstLastPara="1" wrap="square" lIns="182850" tIns="182850" rIns="182850" bIns="182850" anchor="t" anchorCtr="0">
            <a:noAutofit/>
          </a:bodyPr>
          <a:lstStyle/>
          <a:p>
            <a:pPr lvl="0" algn="ctr">
              <a:lnSpc>
                <a:spcPct val="125000"/>
              </a:lnSpc>
            </a:pPr>
            <a:r>
              <a:rPr lang="nl-BE" sz="4200" dirty="0">
                <a:solidFill>
                  <a:schemeClr val="lt1"/>
                </a:solidFill>
                <a:latin typeface="Noto Sans SemiBold"/>
                <a:ea typeface="Noto Sans SemiBold"/>
                <a:cs typeface="Noto Sans SemiBold"/>
                <a:sym typeface="Noto Sans SemiBold"/>
              </a:rPr>
              <a:t>Dit zijn voorbeelden van kunstmatige intelligentie uit ons dagelijks leven. Ken je er nog?</a:t>
            </a:r>
            <a:endParaRPr sz="4200" dirty="0">
              <a:solidFill>
                <a:schemeClr val="lt1"/>
              </a:solidFill>
              <a:latin typeface="Noto Sans SemiBold"/>
              <a:ea typeface="Noto Sans SemiBold"/>
              <a:cs typeface="Noto Sans SemiBold"/>
              <a:sym typeface="Noto Sans SemiBold"/>
            </a:endParaRPr>
          </a:p>
        </p:txBody>
      </p:sp>
      <p:sp>
        <p:nvSpPr>
          <p:cNvPr id="110" name="Google Shape;110;p18"/>
          <p:cNvSpPr txBox="1"/>
          <p:nvPr/>
        </p:nvSpPr>
        <p:spPr>
          <a:xfrm>
            <a:off x="19790825" y="5573900"/>
            <a:ext cx="81393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a:solidFill>
                <a:schemeClr val="dk2"/>
              </a:solidFill>
            </a:endParaRPr>
          </a:p>
        </p:txBody>
      </p:sp>
      <p:sp>
        <p:nvSpPr>
          <p:cNvPr id="112" name="Google Shape;112;p18"/>
          <p:cNvSpPr txBox="1"/>
          <p:nvPr/>
        </p:nvSpPr>
        <p:spPr>
          <a:xfrm>
            <a:off x="2850350" y="6767999"/>
            <a:ext cx="5184600" cy="2644941"/>
          </a:xfrm>
          <a:prstGeom prst="rect">
            <a:avLst/>
          </a:prstGeom>
          <a:noFill/>
          <a:ln>
            <a:noFill/>
          </a:ln>
        </p:spPr>
        <p:txBody>
          <a:bodyPr spcFirstLastPara="1" wrap="square" lIns="91425" tIns="91425" rIns="91425" bIns="91425" anchor="t" anchorCtr="0">
            <a:noAutofit/>
          </a:bodyPr>
          <a:lstStyle/>
          <a:p>
            <a:pPr lvl="0" algn="ctr">
              <a:lnSpc>
                <a:spcPct val="115000"/>
              </a:lnSpc>
            </a:pPr>
            <a:r>
              <a:rPr lang="nl-BE" sz="2800" dirty="0">
                <a:solidFill>
                  <a:schemeClr val="dk1"/>
                </a:solidFill>
                <a:latin typeface="Noto Sans"/>
                <a:ea typeface="Noto Sans"/>
                <a:cs typeface="Noto Sans"/>
                <a:sym typeface="Noto Sans"/>
              </a:rPr>
              <a:t>Kaarttoepassingen gebruiken gegevens, verkeerspatronen en voorkeursroutes van de gebruiker om mensen te helpen bij een trip.</a:t>
            </a:r>
            <a:endParaRPr sz="2800" dirty="0">
              <a:solidFill>
                <a:schemeClr val="dk1"/>
              </a:solidFill>
              <a:latin typeface="Noto Sans"/>
              <a:ea typeface="Noto Sans"/>
              <a:cs typeface="Noto Sans"/>
              <a:sym typeface="Noto Sans"/>
            </a:endParaRPr>
          </a:p>
        </p:txBody>
      </p:sp>
      <p:sp>
        <p:nvSpPr>
          <p:cNvPr id="113" name="Google Shape;113;p18"/>
          <p:cNvSpPr txBox="1"/>
          <p:nvPr/>
        </p:nvSpPr>
        <p:spPr>
          <a:xfrm>
            <a:off x="9724475" y="6768000"/>
            <a:ext cx="6209700" cy="2493900"/>
          </a:xfrm>
          <a:prstGeom prst="rect">
            <a:avLst/>
          </a:prstGeom>
          <a:noFill/>
          <a:ln>
            <a:noFill/>
          </a:ln>
        </p:spPr>
        <p:txBody>
          <a:bodyPr spcFirstLastPara="1" wrap="square" lIns="91425" tIns="91425" rIns="91425" bIns="91425" anchor="t" anchorCtr="0">
            <a:noAutofit/>
          </a:bodyPr>
          <a:lstStyle/>
          <a:p>
            <a:pPr lvl="0" algn="ctr">
              <a:lnSpc>
                <a:spcPct val="115000"/>
              </a:lnSpc>
            </a:pPr>
            <a:r>
              <a:rPr lang="nl-BE" sz="2800" dirty="0">
                <a:solidFill>
                  <a:schemeClr val="dk1"/>
                </a:solidFill>
                <a:latin typeface="Noto Sans"/>
                <a:ea typeface="Noto Sans"/>
                <a:cs typeface="Noto Sans"/>
                <a:sym typeface="Noto Sans"/>
              </a:rPr>
              <a:t>Film- en videogameplatforms doen suggesties die je misschien leuk vindt op basis van eerdere games die je hebt gespeeld en nummers die je eerder beluisterde.</a:t>
            </a:r>
            <a:endParaRPr sz="2800" dirty="0">
              <a:solidFill>
                <a:schemeClr val="dk1"/>
              </a:solidFill>
              <a:latin typeface="Noto Sans"/>
              <a:ea typeface="Noto Sans"/>
              <a:cs typeface="Noto Sans"/>
              <a:sym typeface="Noto Sans"/>
            </a:endParaRPr>
          </a:p>
        </p:txBody>
      </p:sp>
      <p:pic>
        <p:nvPicPr>
          <p:cNvPr id="115" name="Google Shape;115;p18"/>
          <p:cNvPicPr preferRelativeResize="0"/>
          <p:nvPr/>
        </p:nvPicPr>
        <p:blipFill>
          <a:blip r:embed="rId3">
            <a:alphaModFix/>
          </a:blip>
          <a:stretch>
            <a:fillRect/>
          </a:stretch>
        </p:blipFill>
        <p:spPr>
          <a:xfrm>
            <a:off x="3117854" y="3669675"/>
            <a:ext cx="4649592" cy="2795250"/>
          </a:xfrm>
          <a:prstGeom prst="rect">
            <a:avLst/>
          </a:prstGeom>
          <a:noFill/>
          <a:ln>
            <a:noFill/>
          </a:ln>
        </p:spPr>
      </p:pic>
      <p:pic>
        <p:nvPicPr>
          <p:cNvPr id="116" name="Google Shape;116;p18"/>
          <p:cNvPicPr preferRelativeResize="0"/>
          <p:nvPr/>
        </p:nvPicPr>
        <p:blipFill>
          <a:blip r:embed="rId4">
            <a:alphaModFix/>
          </a:blip>
          <a:stretch>
            <a:fillRect/>
          </a:stretch>
        </p:blipFill>
        <p:spPr>
          <a:xfrm>
            <a:off x="16278225" y="8848725"/>
            <a:ext cx="2009775" cy="1438275"/>
          </a:xfrm>
          <a:prstGeom prst="rect">
            <a:avLst/>
          </a:prstGeom>
          <a:noFill/>
          <a:ln>
            <a:noFill/>
          </a:ln>
        </p:spPr>
      </p:pic>
      <p:pic>
        <p:nvPicPr>
          <p:cNvPr id="117" name="Google Shape;117;p18"/>
          <p:cNvPicPr preferRelativeResize="0"/>
          <p:nvPr/>
        </p:nvPicPr>
        <p:blipFill>
          <a:blip r:embed="rId5">
            <a:alphaModFix/>
          </a:blip>
          <a:stretch>
            <a:fillRect/>
          </a:stretch>
        </p:blipFill>
        <p:spPr>
          <a:xfrm>
            <a:off x="0" y="2369300"/>
            <a:ext cx="1333500" cy="1333500"/>
          </a:xfrm>
          <a:prstGeom prst="rect">
            <a:avLst/>
          </a:prstGeom>
          <a:noFill/>
          <a:ln>
            <a:noFill/>
          </a:ln>
        </p:spPr>
      </p:pic>
      <p:pic>
        <p:nvPicPr>
          <p:cNvPr id="1026" name="Picture 2" descr="Xbox Logo - LogoDix">
            <a:extLst>
              <a:ext uri="{FF2B5EF4-FFF2-40B4-BE49-F238E27FC236}">
                <a16:creationId xmlns:a16="http://schemas.microsoft.com/office/drawing/2014/main" id="{033389E4-A975-EC31-3984-A5DCB52986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1410950" y="3959208"/>
            <a:ext cx="2425696" cy="23979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9"/>
          <p:cNvPicPr preferRelativeResize="0"/>
          <p:nvPr/>
        </p:nvPicPr>
        <p:blipFill>
          <a:blip r:embed="rId3">
            <a:alphaModFix/>
          </a:blip>
          <a:stretch>
            <a:fillRect/>
          </a:stretch>
        </p:blipFill>
        <p:spPr>
          <a:xfrm>
            <a:off x="0" y="-12"/>
            <a:ext cx="18288000" cy="3686175"/>
          </a:xfrm>
          <a:prstGeom prst="rect">
            <a:avLst/>
          </a:prstGeom>
          <a:noFill/>
          <a:ln>
            <a:noFill/>
          </a:ln>
        </p:spPr>
      </p:pic>
      <p:sp>
        <p:nvSpPr>
          <p:cNvPr id="123" name="Google Shape;123;p19"/>
          <p:cNvSpPr txBox="1">
            <a:spLocks noGrp="1"/>
          </p:cNvSpPr>
          <p:nvPr>
            <p:ph type="title"/>
          </p:nvPr>
        </p:nvSpPr>
        <p:spPr>
          <a:xfrm>
            <a:off x="0" y="542500"/>
            <a:ext cx="18288000" cy="1145400"/>
          </a:xfrm>
          <a:prstGeom prst="rect">
            <a:avLst/>
          </a:prstGeom>
        </p:spPr>
        <p:txBody>
          <a:bodyPr spcFirstLastPara="1" wrap="square" lIns="182850" tIns="182850" rIns="182850" bIns="182850" anchor="t" anchorCtr="0">
            <a:normAutofit fontScale="90000"/>
          </a:bodyPr>
          <a:lstStyle/>
          <a:p>
            <a:pPr lvl="0" algn="ctr"/>
            <a:r>
              <a:rPr lang="en-US" sz="6488" dirty="0">
                <a:solidFill>
                  <a:schemeClr val="lt1"/>
                </a:solidFill>
                <a:latin typeface="Noto Sans SemiBold"/>
                <a:ea typeface="Noto Sans SemiBold"/>
                <a:cs typeface="Noto Sans SemiBold"/>
                <a:sym typeface="Noto Sans SemiBold"/>
              </a:rPr>
              <a:t>Wat is </a:t>
            </a:r>
            <a:r>
              <a:rPr lang="en-US" sz="6488" dirty="0" err="1">
                <a:solidFill>
                  <a:schemeClr val="lt1"/>
                </a:solidFill>
                <a:latin typeface="Noto Sans SemiBold"/>
                <a:ea typeface="Noto Sans SemiBold"/>
                <a:cs typeface="Noto Sans SemiBold"/>
                <a:sym typeface="Noto Sans SemiBold"/>
              </a:rPr>
              <a:t>kunstmatige</a:t>
            </a:r>
            <a:r>
              <a:rPr lang="en-US" sz="6488" dirty="0">
                <a:solidFill>
                  <a:schemeClr val="lt1"/>
                </a:solidFill>
                <a:latin typeface="Noto Sans SemiBold"/>
                <a:ea typeface="Noto Sans SemiBold"/>
                <a:cs typeface="Noto Sans SemiBold"/>
                <a:sym typeface="Noto Sans SemiBold"/>
              </a:rPr>
              <a:t> </a:t>
            </a:r>
            <a:r>
              <a:rPr lang="en-US" sz="6488" dirty="0" err="1">
                <a:solidFill>
                  <a:schemeClr val="lt1"/>
                </a:solidFill>
                <a:latin typeface="Noto Sans SemiBold"/>
                <a:ea typeface="Noto Sans SemiBold"/>
                <a:cs typeface="Noto Sans SemiBold"/>
                <a:sym typeface="Noto Sans SemiBold"/>
              </a:rPr>
              <a:t>intelligentie</a:t>
            </a:r>
            <a:r>
              <a:rPr lang="en-US" sz="6488" dirty="0">
                <a:solidFill>
                  <a:schemeClr val="lt1"/>
                </a:solidFill>
                <a:latin typeface="Noto Sans SemiBold"/>
                <a:ea typeface="Noto Sans SemiBold"/>
                <a:cs typeface="Noto Sans SemiBold"/>
                <a:sym typeface="Noto Sans SemiBold"/>
              </a:rPr>
              <a:t>?</a:t>
            </a:r>
            <a:endParaRPr b="1" i="1" dirty="0"/>
          </a:p>
        </p:txBody>
      </p:sp>
      <p:sp>
        <p:nvSpPr>
          <p:cNvPr id="124" name="Google Shape;124;p19"/>
          <p:cNvSpPr txBox="1">
            <a:spLocks noGrp="1"/>
          </p:cNvSpPr>
          <p:nvPr>
            <p:ph type="body" idx="1"/>
          </p:nvPr>
        </p:nvSpPr>
        <p:spPr>
          <a:xfrm>
            <a:off x="1187100" y="3204900"/>
            <a:ext cx="8526300" cy="4029600"/>
          </a:xfrm>
          <a:prstGeom prst="rect">
            <a:avLst/>
          </a:prstGeom>
        </p:spPr>
        <p:txBody>
          <a:bodyPr spcFirstLastPara="1" wrap="square" lIns="182850" tIns="182850" rIns="182850" bIns="182850" anchor="t" anchorCtr="0">
            <a:noAutofit/>
          </a:bodyPr>
          <a:lstStyle/>
          <a:p>
            <a:pPr marL="0" lvl="0" indent="0">
              <a:buNone/>
            </a:pPr>
            <a:r>
              <a:rPr lang="nl-BE" dirty="0">
                <a:solidFill>
                  <a:schemeClr val="dk1"/>
                </a:solidFill>
                <a:latin typeface="Noto Sans"/>
                <a:ea typeface="Noto Sans"/>
                <a:cs typeface="Noto Sans"/>
                <a:sym typeface="Noto Sans"/>
              </a:rPr>
              <a:t>Kunstmatige intelligentie is een tak van de informatica die verwijst naar </a:t>
            </a:r>
            <a:r>
              <a:rPr lang="nl-BE" b="1" dirty="0">
                <a:solidFill>
                  <a:schemeClr val="dk1"/>
                </a:solidFill>
                <a:latin typeface="Noto Sans"/>
                <a:ea typeface="Noto Sans"/>
                <a:cs typeface="Noto Sans"/>
                <a:sym typeface="Noto Sans"/>
              </a:rPr>
              <a:t>programma's of machines die taken simuleren die doorgaans menselijke intelligentie vereisen</a:t>
            </a:r>
            <a:r>
              <a:rPr lang="nl-BE" dirty="0">
                <a:solidFill>
                  <a:schemeClr val="dk1"/>
                </a:solidFill>
                <a:latin typeface="Noto Sans"/>
                <a:ea typeface="Noto Sans"/>
                <a:cs typeface="Noto Sans"/>
                <a:sym typeface="Noto Sans"/>
              </a:rPr>
              <a:t>, zoals:</a:t>
            </a:r>
            <a:endParaRPr dirty="0">
              <a:solidFill>
                <a:schemeClr val="dk1"/>
              </a:solidFill>
              <a:latin typeface="Noto Sans"/>
              <a:ea typeface="Noto Sans"/>
              <a:cs typeface="Noto Sans"/>
              <a:sym typeface="Noto Sans"/>
            </a:endParaRPr>
          </a:p>
        </p:txBody>
      </p:sp>
      <p:grpSp>
        <p:nvGrpSpPr>
          <p:cNvPr id="125" name="Google Shape;125;p19"/>
          <p:cNvGrpSpPr/>
          <p:nvPr/>
        </p:nvGrpSpPr>
        <p:grpSpPr>
          <a:xfrm>
            <a:off x="9792775" y="3168375"/>
            <a:ext cx="7663501" cy="6481234"/>
            <a:chOff x="9792775" y="3168375"/>
            <a:chExt cx="7663501" cy="6446100"/>
          </a:xfrm>
        </p:grpSpPr>
        <p:sp>
          <p:nvSpPr>
            <p:cNvPr id="126" name="Google Shape;126;p19"/>
            <p:cNvSpPr/>
            <p:nvPr/>
          </p:nvSpPr>
          <p:spPr>
            <a:xfrm>
              <a:off x="9829275" y="3168375"/>
              <a:ext cx="7593900" cy="64461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pic>
          <p:nvPicPr>
            <p:cNvPr id="127" name="Google Shape;127;p19"/>
            <p:cNvPicPr preferRelativeResize="0"/>
            <p:nvPr/>
          </p:nvPicPr>
          <p:blipFill>
            <a:blip r:embed="rId4">
              <a:alphaModFix/>
            </a:blip>
            <a:stretch>
              <a:fillRect/>
            </a:stretch>
          </p:blipFill>
          <p:spPr>
            <a:xfrm>
              <a:off x="9792775" y="3168375"/>
              <a:ext cx="7663501" cy="2888600"/>
            </a:xfrm>
            <a:prstGeom prst="rect">
              <a:avLst/>
            </a:prstGeom>
            <a:noFill/>
            <a:ln>
              <a:noFill/>
            </a:ln>
          </p:spPr>
        </p:pic>
        <p:sp>
          <p:nvSpPr>
            <p:cNvPr id="128" name="Google Shape;128;p19"/>
            <p:cNvSpPr txBox="1"/>
            <p:nvPr/>
          </p:nvSpPr>
          <p:spPr>
            <a:xfrm>
              <a:off x="10313725" y="6397500"/>
              <a:ext cx="6621600" cy="2615700"/>
            </a:xfrm>
            <a:prstGeom prst="rect">
              <a:avLst/>
            </a:prstGeom>
            <a:noFill/>
            <a:ln>
              <a:noFill/>
            </a:ln>
          </p:spPr>
          <p:txBody>
            <a:bodyPr spcFirstLastPara="1" wrap="square" lIns="91425" tIns="91425" rIns="91425" bIns="91425" anchor="t" anchorCtr="0">
              <a:noAutofit/>
            </a:bodyPr>
            <a:lstStyle/>
            <a:p>
              <a:pPr lvl="0" algn="ctr">
                <a:lnSpc>
                  <a:spcPct val="115000"/>
                </a:lnSpc>
                <a:buClr>
                  <a:schemeClr val="dk1"/>
                </a:buClr>
                <a:buSzPts val="1100"/>
              </a:pPr>
              <a:r>
                <a:rPr lang="nl-BE" sz="2800" dirty="0">
                  <a:solidFill>
                    <a:schemeClr val="dk1"/>
                  </a:solidFill>
                  <a:latin typeface="Noto Sans"/>
                  <a:ea typeface="Noto Sans"/>
                  <a:cs typeface="Noto Sans"/>
                  <a:sym typeface="Noto Sans"/>
                </a:rPr>
                <a:t>De meest voorkomende vorm van kunstmatige intelligentie die we in ons dagelijks leven gebruiken, wordt </a:t>
              </a:r>
              <a:r>
                <a:rPr lang="nl-BE" sz="2800" b="1" dirty="0">
                  <a:solidFill>
                    <a:schemeClr val="dk1"/>
                  </a:solidFill>
                  <a:latin typeface="Noto Sans"/>
                  <a:ea typeface="Noto Sans"/>
                  <a:cs typeface="Noto Sans"/>
                  <a:sym typeface="Noto Sans"/>
                </a:rPr>
                <a:t>voorspellende kunstmatige intelligentie</a:t>
              </a:r>
              <a:r>
                <a:rPr lang="nl-BE" sz="2800" dirty="0">
                  <a:solidFill>
                    <a:schemeClr val="dk1"/>
                  </a:solidFill>
                  <a:latin typeface="Noto Sans"/>
                  <a:ea typeface="Noto Sans"/>
                  <a:cs typeface="Noto Sans"/>
                  <a:sym typeface="Noto Sans"/>
                </a:rPr>
                <a:t> genoemd. We leren hier vandaag meer over met </a:t>
              </a:r>
              <a:r>
                <a:rPr lang="nl-BE" sz="2800" dirty="0" err="1">
                  <a:solidFill>
                    <a:schemeClr val="dk1"/>
                  </a:solidFill>
                  <a:latin typeface="Noto Sans"/>
                  <a:ea typeface="Noto Sans"/>
                  <a:cs typeface="Noto Sans"/>
                  <a:sym typeface="Noto Sans"/>
                </a:rPr>
                <a:t>Chicken</a:t>
              </a:r>
              <a:r>
                <a:rPr lang="nl-BE" sz="2800" dirty="0">
                  <a:solidFill>
                    <a:schemeClr val="dk1"/>
                  </a:solidFill>
                  <a:latin typeface="Noto Sans"/>
                  <a:ea typeface="Noto Sans"/>
                  <a:cs typeface="Noto Sans"/>
                  <a:sym typeface="Noto Sans"/>
                </a:rPr>
                <a:t>!</a:t>
              </a:r>
              <a:endParaRPr sz="800" dirty="0">
                <a:solidFill>
                  <a:schemeClr val="dk2"/>
                </a:solidFill>
                <a:latin typeface="Noto Sans"/>
                <a:ea typeface="Noto Sans"/>
                <a:cs typeface="Noto Sans"/>
                <a:sym typeface="Noto Sans"/>
              </a:endParaRPr>
            </a:p>
          </p:txBody>
        </p:sp>
      </p:grpSp>
      <p:sp>
        <p:nvSpPr>
          <p:cNvPr id="129" name="Google Shape;129;p19"/>
          <p:cNvSpPr txBox="1"/>
          <p:nvPr/>
        </p:nvSpPr>
        <p:spPr>
          <a:xfrm>
            <a:off x="1339500" y="7420775"/>
            <a:ext cx="6738000" cy="2346000"/>
          </a:xfrm>
          <a:prstGeom prst="rect">
            <a:avLst/>
          </a:prstGeom>
          <a:noFill/>
          <a:ln>
            <a:noFill/>
          </a:ln>
        </p:spPr>
        <p:txBody>
          <a:bodyPr spcFirstLastPara="1" wrap="square" lIns="91425" tIns="91425" rIns="91425" bIns="91425" anchor="t" anchorCtr="0">
            <a:noAutofit/>
          </a:bodyPr>
          <a:lstStyle/>
          <a:p>
            <a:pPr marL="457200" lvl="0" indent="-457200">
              <a:lnSpc>
                <a:spcPct val="115000"/>
              </a:lnSpc>
              <a:buClr>
                <a:srgbClr val="1D1F25"/>
              </a:buClr>
              <a:buSzPts val="3600"/>
              <a:buFont typeface="Noto Sans"/>
              <a:buChar char="●"/>
            </a:pPr>
            <a:r>
              <a:rPr lang="nl-BE" sz="3600" dirty="0">
                <a:solidFill>
                  <a:srgbClr val="1D1F25"/>
                </a:solidFill>
                <a:latin typeface="Noto Sans"/>
                <a:ea typeface="Noto Sans"/>
                <a:cs typeface="Noto Sans"/>
                <a:sym typeface="Noto Sans"/>
              </a:rPr>
              <a:t>Patronen herkennen
Voorspellingen doen
Het genereren van inhoud</a:t>
            </a:r>
            <a:endParaRPr sz="3600" dirty="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sp>
        <p:nvSpPr>
          <p:cNvPr id="134" name="Google Shape;134;p20"/>
          <p:cNvSpPr/>
          <p:nvPr/>
        </p:nvSpPr>
        <p:spPr>
          <a:xfrm>
            <a:off x="0" y="0"/>
            <a:ext cx="18288000" cy="2299500"/>
          </a:xfrm>
          <a:prstGeom prst="rect">
            <a:avLst/>
          </a:prstGeom>
          <a:solidFill>
            <a:srgbClr val="1E6EEA"/>
          </a:solidFill>
          <a:ln w="9525" cap="flat" cmpd="sng">
            <a:solidFill>
              <a:srgbClr val="1E6EEA"/>
            </a:solidFill>
            <a:prstDash val="solid"/>
            <a:round/>
            <a:headEnd type="none" w="sm" len="sm"/>
            <a:tailEnd type="none" w="sm" len="sm"/>
          </a:ln>
          <a:effectLst>
            <a:outerShdw dist="66675" dir="5400000" algn="bl" rotWithShape="0">
              <a:srgbClr val="0041C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5" name="Google Shape;135;p20"/>
          <p:cNvSpPr/>
          <p:nvPr/>
        </p:nvSpPr>
        <p:spPr>
          <a:xfrm>
            <a:off x="1522250" y="4288300"/>
            <a:ext cx="15430500" cy="50079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136" name="Google Shape;136;p20"/>
          <p:cNvSpPr txBox="1"/>
          <p:nvPr/>
        </p:nvSpPr>
        <p:spPr>
          <a:xfrm>
            <a:off x="0" y="693250"/>
            <a:ext cx="18288000" cy="1249573"/>
          </a:xfrm>
          <a:prstGeom prst="rect">
            <a:avLst/>
          </a:prstGeom>
          <a:noFill/>
          <a:ln>
            <a:noFill/>
          </a:ln>
        </p:spPr>
        <p:txBody>
          <a:bodyPr spcFirstLastPara="1" wrap="square" lIns="0" tIns="0" rIns="0" bIns="0" anchor="t" anchorCtr="0">
            <a:spAutoFit/>
          </a:bodyPr>
          <a:lstStyle/>
          <a:p>
            <a:pPr marL="0" marR="0" lvl="0" indent="0" algn="ctr" rtl="0">
              <a:lnSpc>
                <a:spcPct val="140010"/>
              </a:lnSpc>
              <a:spcBef>
                <a:spcPts val="0"/>
              </a:spcBef>
              <a:spcAft>
                <a:spcPts val="0"/>
              </a:spcAft>
              <a:buNone/>
            </a:pPr>
            <a:r>
              <a:rPr lang="en-US" sz="5800" dirty="0">
                <a:solidFill>
                  <a:schemeClr val="lt1"/>
                </a:solidFill>
                <a:latin typeface="Noto Sans SemiBold"/>
                <a:ea typeface="Noto Sans SemiBold"/>
                <a:cs typeface="Noto Sans SemiBold"/>
                <a:sym typeface="Noto Sans SemiBold"/>
              </a:rPr>
              <a:t> De </a:t>
            </a:r>
            <a:r>
              <a:rPr lang="en-US" sz="5800" dirty="0" err="1">
                <a:solidFill>
                  <a:schemeClr val="lt1"/>
                </a:solidFill>
                <a:latin typeface="Noto Sans SemiBold"/>
                <a:ea typeface="Noto Sans SemiBold"/>
                <a:cs typeface="Noto Sans SemiBold"/>
                <a:sym typeface="Noto Sans SemiBold"/>
              </a:rPr>
              <a:t>nieuwe</a:t>
            </a:r>
            <a:r>
              <a:rPr lang="en-US" sz="5800" dirty="0">
                <a:solidFill>
                  <a:schemeClr val="lt1"/>
                </a:solidFill>
                <a:latin typeface="Noto Sans SemiBold"/>
                <a:ea typeface="Noto Sans SemiBold"/>
                <a:cs typeface="Noto Sans SemiBold"/>
                <a:sym typeface="Noto Sans SemiBold"/>
              </a:rPr>
              <a:t> </a:t>
            </a:r>
            <a:r>
              <a:rPr lang="en-US" sz="5800" dirty="0" err="1">
                <a:solidFill>
                  <a:schemeClr val="lt1"/>
                </a:solidFill>
                <a:latin typeface="Noto Sans SemiBold"/>
                <a:ea typeface="Noto Sans SemiBold"/>
                <a:cs typeface="Noto Sans SemiBold"/>
                <a:sym typeface="Noto Sans SemiBold"/>
              </a:rPr>
              <a:t>woorden</a:t>
            </a:r>
            <a:endParaRPr sz="5800" dirty="0">
              <a:solidFill>
                <a:schemeClr val="lt1"/>
              </a:solidFill>
              <a:latin typeface="Noto Sans SemiBold"/>
              <a:ea typeface="Noto Sans SemiBold"/>
              <a:cs typeface="Noto Sans SemiBold"/>
              <a:sym typeface="Noto Sans SemiBold"/>
            </a:endParaRPr>
          </a:p>
        </p:txBody>
      </p:sp>
      <p:sp>
        <p:nvSpPr>
          <p:cNvPr id="137" name="Google Shape;137;p20"/>
          <p:cNvSpPr txBox="1"/>
          <p:nvPr/>
        </p:nvSpPr>
        <p:spPr>
          <a:xfrm>
            <a:off x="2341400" y="2974848"/>
            <a:ext cx="13944600" cy="738900"/>
          </a:xfrm>
          <a:prstGeom prst="rect">
            <a:avLst/>
          </a:prstGeom>
          <a:noFill/>
          <a:ln>
            <a:noFill/>
          </a:ln>
        </p:spPr>
        <p:txBody>
          <a:bodyPr spcFirstLastPara="1" wrap="square" lIns="91425" tIns="91425" rIns="91425" bIns="91425" anchor="t" anchorCtr="0">
            <a:noAutofit/>
          </a:bodyPr>
          <a:lstStyle/>
          <a:p>
            <a:pPr lvl="0" algn="ctr"/>
            <a:r>
              <a:rPr lang="nl-BE" sz="3700" dirty="0">
                <a:solidFill>
                  <a:schemeClr val="dk1"/>
                </a:solidFill>
                <a:latin typeface="Noto Sans SemiBold"/>
                <a:ea typeface="Noto Sans SemiBold"/>
                <a:cs typeface="Noto Sans SemiBold"/>
                <a:sym typeface="Noto Sans SemiBold"/>
              </a:rPr>
              <a:t>Kijk naar het woord, ken je de betekenis?</a:t>
            </a:r>
            <a:endParaRPr sz="3600" dirty="0">
              <a:solidFill>
                <a:schemeClr val="dk1"/>
              </a:solidFill>
              <a:latin typeface="Noto Sans SemiBold"/>
              <a:ea typeface="Noto Sans SemiBold"/>
              <a:cs typeface="Noto Sans SemiBold"/>
              <a:sym typeface="Noto Sans SemiBold"/>
            </a:endParaRPr>
          </a:p>
        </p:txBody>
      </p:sp>
      <p:grpSp>
        <p:nvGrpSpPr>
          <p:cNvPr id="138" name="Google Shape;138;p20"/>
          <p:cNvGrpSpPr/>
          <p:nvPr/>
        </p:nvGrpSpPr>
        <p:grpSpPr>
          <a:xfrm>
            <a:off x="2864224" y="4910328"/>
            <a:ext cx="12822751" cy="3755388"/>
            <a:chOff x="3388924" y="4757928"/>
            <a:chExt cx="12822751" cy="3755388"/>
          </a:xfrm>
        </p:grpSpPr>
        <p:sp>
          <p:nvSpPr>
            <p:cNvPr id="139" name="Google Shape;139;p20"/>
            <p:cNvSpPr txBox="1"/>
            <p:nvPr/>
          </p:nvSpPr>
          <p:spPr>
            <a:xfrm>
              <a:off x="3388925" y="4757928"/>
              <a:ext cx="4821946" cy="811435"/>
            </a:xfrm>
            <a:prstGeom prst="rect">
              <a:avLst/>
            </a:prstGeom>
            <a:noFill/>
            <a:ln>
              <a:noFill/>
            </a:ln>
          </p:spPr>
          <p:txBody>
            <a:bodyPr spcFirstLastPara="1" wrap="square" lIns="91425" tIns="91425" rIns="91425" bIns="91425" anchor="t" anchorCtr="0">
              <a:noAutofit/>
            </a:bodyPr>
            <a:lstStyle/>
            <a:p>
              <a:pPr marL="457200" lvl="0" indent="-457200">
                <a:buClr>
                  <a:schemeClr val="dk1"/>
                </a:buClr>
                <a:buSzPts val="3600"/>
                <a:buFont typeface="Noto Sans"/>
                <a:buChar char="●"/>
              </a:pPr>
              <a:r>
                <a:rPr lang="en-US" sz="4200" dirty="0" err="1">
                  <a:solidFill>
                    <a:schemeClr val="dk1"/>
                  </a:solidFill>
                  <a:latin typeface="Noto Sans"/>
                  <a:ea typeface="Noto Sans"/>
                  <a:cs typeface="Noto Sans"/>
                  <a:sym typeface="Noto Sans"/>
                </a:rPr>
                <a:t>programmeur</a:t>
              </a:r>
              <a:endParaRPr sz="4200" dirty="0">
                <a:solidFill>
                  <a:schemeClr val="dk1"/>
                </a:solidFill>
                <a:latin typeface="Noto Sans"/>
                <a:ea typeface="Noto Sans"/>
                <a:cs typeface="Noto Sans"/>
                <a:sym typeface="Noto Sans"/>
              </a:endParaRPr>
            </a:p>
          </p:txBody>
        </p:sp>
        <p:sp>
          <p:nvSpPr>
            <p:cNvPr id="140" name="Google Shape;140;p20"/>
            <p:cNvSpPr txBox="1"/>
            <p:nvPr/>
          </p:nvSpPr>
          <p:spPr>
            <a:xfrm>
              <a:off x="3388924" y="6231463"/>
              <a:ext cx="4160519" cy="693600"/>
            </a:xfrm>
            <a:prstGeom prst="rect">
              <a:avLst/>
            </a:prstGeom>
            <a:noFill/>
            <a:ln>
              <a:noFill/>
            </a:ln>
          </p:spPr>
          <p:txBody>
            <a:bodyPr spcFirstLastPara="1" wrap="square" lIns="91425" tIns="91425" rIns="91425" bIns="91425" anchor="t" anchorCtr="0">
              <a:noAutofit/>
            </a:bodyPr>
            <a:lstStyle/>
            <a:p>
              <a:pPr marL="457200" lvl="0" indent="-457200">
                <a:buClr>
                  <a:schemeClr val="dk1"/>
                </a:buClr>
                <a:buSzPts val="3600"/>
                <a:buFont typeface="Noto Sans"/>
                <a:buChar char="●"/>
              </a:pPr>
              <a:r>
                <a:rPr lang="en-US" sz="4200" dirty="0" err="1">
                  <a:solidFill>
                    <a:schemeClr val="dk1"/>
                  </a:solidFill>
                  <a:latin typeface="Noto Sans"/>
                  <a:ea typeface="Noto Sans"/>
                  <a:cs typeface="Noto Sans"/>
                  <a:sym typeface="Noto Sans"/>
                </a:rPr>
                <a:t>voorspelling</a:t>
              </a:r>
              <a:endParaRPr sz="4200" dirty="0">
                <a:solidFill>
                  <a:schemeClr val="dk1"/>
                </a:solidFill>
                <a:latin typeface="Noto Sans"/>
                <a:ea typeface="Noto Sans"/>
                <a:cs typeface="Noto Sans"/>
                <a:sym typeface="Noto Sans"/>
              </a:endParaRPr>
            </a:p>
          </p:txBody>
        </p:sp>
        <p:sp>
          <p:nvSpPr>
            <p:cNvPr id="141" name="Google Shape;141;p20"/>
            <p:cNvSpPr txBox="1"/>
            <p:nvPr/>
          </p:nvSpPr>
          <p:spPr>
            <a:xfrm>
              <a:off x="3388924" y="7705000"/>
              <a:ext cx="7323267" cy="693600"/>
            </a:xfrm>
            <a:prstGeom prst="rect">
              <a:avLst/>
            </a:prstGeom>
            <a:noFill/>
            <a:ln>
              <a:noFill/>
            </a:ln>
          </p:spPr>
          <p:txBody>
            <a:bodyPr spcFirstLastPara="1" wrap="square" lIns="91425" tIns="91425" rIns="91425" bIns="91425" anchor="t" anchorCtr="0">
              <a:noAutofit/>
            </a:bodyPr>
            <a:lstStyle/>
            <a:p>
              <a:pPr marL="457200" lvl="0" indent="-457200">
                <a:buClr>
                  <a:schemeClr val="dk1"/>
                </a:buClr>
                <a:buSzPts val="3600"/>
                <a:buFont typeface="Noto Sans"/>
                <a:buChar char="●"/>
              </a:pPr>
              <a:r>
                <a:rPr lang="en-US" sz="4200" dirty="0" err="1">
                  <a:solidFill>
                    <a:schemeClr val="dk1"/>
                  </a:solidFill>
                  <a:latin typeface="Noto Sans"/>
                  <a:ea typeface="Noto Sans"/>
                  <a:cs typeface="Noto Sans"/>
                  <a:sym typeface="Noto Sans"/>
                </a:rPr>
                <a:t>kunstmatige</a:t>
              </a:r>
              <a:r>
                <a:rPr lang="en-US" sz="4200" dirty="0">
                  <a:solidFill>
                    <a:schemeClr val="dk1"/>
                  </a:solidFill>
                  <a:latin typeface="Noto Sans"/>
                  <a:ea typeface="Noto Sans"/>
                  <a:cs typeface="Noto Sans"/>
                  <a:sym typeface="Noto Sans"/>
                </a:rPr>
                <a:t> </a:t>
              </a:r>
              <a:r>
                <a:rPr lang="en-US" sz="4200" dirty="0" err="1">
                  <a:solidFill>
                    <a:schemeClr val="dk1"/>
                  </a:solidFill>
                  <a:latin typeface="Noto Sans"/>
                  <a:ea typeface="Noto Sans"/>
                  <a:cs typeface="Noto Sans"/>
                  <a:sym typeface="Noto Sans"/>
                </a:rPr>
                <a:t>intelligentie</a:t>
              </a:r>
              <a:endParaRPr sz="4200" dirty="0">
                <a:solidFill>
                  <a:schemeClr val="dk1"/>
                </a:solidFill>
                <a:latin typeface="Noto Sans"/>
                <a:ea typeface="Noto Sans"/>
                <a:cs typeface="Noto Sans"/>
                <a:sym typeface="Noto Sans"/>
              </a:endParaRPr>
            </a:p>
          </p:txBody>
        </p:sp>
        <p:sp>
          <p:nvSpPr>
            <p:cNvPr id="142" name="Google Shape;142;p20"/>
            <p:cNvSpPr txBox="1"/>
            <p:nvPr/>
          </p:nvSpPr>
          <p:spPr>
            <a:xfrm>
              <a:off x="10576175" y="4789775"/>
              <a:ext cx="5635500" cy="606900"/>
            </a:xfrm>
            <a:prstGeom prst="rect">
              <a:avLst/>
            </a:prstGeom>
            <a:noFill/>
            <a:ln>
              <a:noFill/>
            </a:ln>
          </p:spPr>
          <p:txBody>
            <a:bodyPr spcFirstLastPara="1" wrap="square" lIns="91425" tIns="91425" rIns="91425" bIns="91425" anchor="t" anchorCtr="0">
              <a:noAutofit/>
            </a:bodyPr>
            <a:lstStyle/>
            <a:p>
              <a:pPr marL="457200" lvl="0" indent="-457200">
                <a:buClr>
                  <a:schemeClr val="dk1"/>
                </a:buClr>
                <a:buSzPts val="3600"/>
                <a:buFont typeface="Noto Sans"/>
                <a:buChar char="●"/>
              </a:pPr>
              <a:r>
                <a:rPr lang="en-US" sz="4200" dirty="0" err="1">
                  <a:solidFill>
                    <a:schemeClr val="dk1"/>
                  </a:solidFill>
                  <a:latin typeface="Noto Sans"/>
                  <a:ea typeface="Noto Sans"/>
                  <a:cs typeface="Noto Sans"/>
                  <a:sym typeface="Noto Sans"/>
                </a:rPr>
                <a:t>patroonherkenning</a:t>
              </a:r>
              <a:endParaRPr sz="4200" dirty="0">
                <a:solidFill>
                  <a:schemeClr val="dk1"/>
                </a:solidFill>
                <a:latin typeface="Noto Sans"/>
                <a:ea typeface="Noto Sans"/>
                <a:cs typeface="Noto Sans"/>
                <a:sym typeface="Noto Sans"/>
              </a:endParaRPr>
            </a:p>
          </p:txBody>
        </p:sp>
        <p:sp>
          <p:nvSpPr>
            <p:cNvPr id="143" name="Google Shape;143;p20"/>
            <p:cNvSpPr txBox="1"/>
            <p:nvPr/>
          </p:nvSpPr>
          <p:spPr>
            <a:xfrm>
              <a:off x="10576175" y="6251825"/>
              <a:ext cx="4359000" cy="606900"/>
            </a:xfrm>
            <a:prstGeom prst="rect">
              <a:avLst/>
            </a:prstGeom>
            <a:noFill/>
            <a:ln>
              <a:noFill/>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3600"/>
                <a:buFont typeface="Noto Sans"/>
                <a:buChar char="●"/>
              </a:pPr>
              <a:r>
                <a:rPr lang="en-US" sz="4200" dirty="0">
                  <a:solidFill>
                    <a:schemeClr val="dk1"/>
                  </a:solidFill>
                  <a:latin typeface="Noto Sans"/>
                  <a:ea typeface="Noto Sans"/>
                  <a:cs typeface="Noto Sans"/>
                  <a:sym typeface="Noto Sans"/>
                </a:rPr>
                <a:t>AI </a:t>
              </a:r>
              <a:r>
                <a:rPr lang="en-US" sz="4200" dirty="0" err="1">
                  <a:solidFill>
                    <a:schemeClr val="dk1"/>
                  </a:solidFill>
                  <a:latin typeface="Noto Sans"/>
                  <a:ea typeface="Noto Sans"/>
                  <a:cs typeface="Noto Sans"/>
                  <a:sym typeface="Noto Sans"/>
                </a:rPr>
                <a:t>modellen</a:t>
              </a:r>
              <a:endParaRPr sz="4200" dirty="0">
                <a:solidFill>
                  <a:schemeClr val="dk1"/>
                </a:solidFill>
                <a:latin typeface="Noto Sans"/>
                <a:ea typeface="Noto Sans"/>
                <a:cs typeface="Noto Sans"/>
                <a:sym typeface="Noto Sans"/>
              </a:endParaRPr>
            </a:p>
          </p:txBody>
        </p:sp>
        <p:sp>
          <p:nvSpPr>
            <p:cNvPr id="144" name="Google Shape;144;p20"/>
            <p:cNvSpPr txBox="1"/>
            <p:nvPr/>
          </p:nvSpPr>
          <p:spPr>
            <a:xfrm>
              <a:off x="10576175" y="7682350"/>
              <a:ext cx="5635500" cy="830966"/>
            </a:xfrm>
            <a:prstGeom prst="rect">
              <a:avLst/>
            </a:prstGeom>
            <a:noFill/>
            <a:ln>
              <a:noFill/>
            </a:ln>
          </p:spPr>
          <p:txBody>
            <a:bodyPr spcFirstLastPara="1" wrap="square" lIns="91425" tIns="91425" rIns="91425" bIns="91425" anchor="t" anchorCtr="0">
              <a:spAutoFit/>
            </a:bodyPr>
            <a:lstStyle/>
            <a:p>
              <a:pPr marL="457200" lvl="0" indent="-457200" algn="l" rtl="0">
                <a:spcBef>
                  <a:spcPts val="0"/>
                </a:spcBef>
                <a:spcAft>
                  <a:spcPts val="0"/>
                </a:spcAft>
                <a:buClr>
                  <a:schemeClr val="dk1"/>
                </a:buClr>
                <a:buSzPts val="3600"/>
                <a:buFont typeface="Noto Sans"/>
                <a:buChar char="●"/>
              </a:pPr>
              <a:r>
                <a:rPr lang="en-US" sz="4200" dirty="0">
                  <a:solidFill>
                    <a:schemeClr val="dk1"/>
                  </a:solidFill>
                  <a:latin typeface="Noto Sans"/>
                  <a:ea typeface="Noto Sans"/>
                  <a:cs typeface="Noto Sans"/>
                  <a:sym typeface="Noto Sans"/>
                </a:rPr>
                <a:t>machine </a:t>
              </a:r>
              <a:r>
                <a:rPr lang="en-US" sz="4200" dirty="0" err="1">
                  <a:solidFill>
                    <a:schemeClr val="dk1"/>
                  </a:solidFill>
                  <a:latin typeface="Noto Sans"/>
                  <a:ea typeface="Noto Sans"/>
                  <a:cs typeface="Noto Sans"/>
                  <a:sym typeface="Noto Sans"/>
                </a:rPr>
                <a:t>leren</a:t>
              </a:r>
              <a:endParaRPr sz="4200" dirty="0">
                <a:solidFill>
                  <a:schemeClr val="dk1"/>
                </a:solidFill>
                <a:latin typeface="Noto Sans"/>
                <a:ea typeface="Noto Sans"/>
                <a:cs typeface="Noto Sans"/>
                <a:sym typeface="Noto Sans"/>
              </a:endParaRPr>
            </a:p>
          </p:txBody>
        </p:sp>
      </p:grpSp>
      <p:pic>
        <p:nvPicPr>
          <p:cNvPr id="145" name="Google Shape;145;p20"/>
          <p:cNvPicPr preferRelativeResize="0"/>
          <p:nvPr/>
        </p:nvPicPr>
        <p:blipFill>
          <a:blip r:embed="rId3">
            <a:alphaModFix/>
          </a:blip>
          <a:stretch>
            <a:fillRect/>
          </a:stretch>
        </p:blipFill>
        <p:spPr>
          <a:xfrm>
            <a:off x="16992600" y="8905875"/>
            <a:ext cx="1333500" cy="1381125"/>
          </a:xfrm>
          <a:prstGeom prst="rect">
            <a:avLst/>
          </a:prstGeom>
          <a:noFill/>
          <a:ln>
            <a:noFill/>
          </a:ln>
        </p:spPr>
      </p:pic>
      <p:pic>
        <p:nvPicPr>
          <p:cNvPr id="146" name="Google Shape;146;p20"/>
          <p:cNvPicPr preferRelativeResize="0"/>
          <p:nvPr/>
        </p:nvPicPr>
        <p:blipFill>
          <a:blip r:embed="rId4">
            <a:alphaModFix/>
          </a:blip>
          <a:stretch>
            <a:fillRect/>
          </a:stretch>
        </p:blipFill>
        <p:spPr>
          <a:xfrm>
            <a:off x="0" y="2371650"/>
            <a:ext cx="1333500" cy="133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5F1"/>
        </a:solidFill>
        <a:effectLst/>
      </p:bgPr>
    </p:bg>
    <p:spTree>
      <p:nvGrpSpPr>
        <p:cNvPr id="1" name="Shape 150"/>
        <p:cNvGrpSpPr/>
        <p:nvPr/>
      </p:nvGrpSpPr>
      <p:grpSpPr>
        <a:xfrm>
          <a:off x="0" y="0"/>
          <a:ext cx="0" cy="0"/>
          <a:chOff x="0" y="0"/>
          <a:chExt cx="0" cy="0"/>
        </a:xfrm>
      </p:grpSpPr>
      <p:pic>
        <p:nvPicPr>
          <p:cNvPr id="151" name="Google Shape;151;p21"/>
          <p:cNvPicPr preferRelativeResize="0"/>
          <p:nvPr/>
        </p:nvPicPr>
        <p:blipFill>
          <a:blip r:embed="rId3">
            <a:alphaModFix/>
          </a:blip>
          <a:stretch>
            <a:fillRect/>
          </a:stretch>
        </p:blipFill>
        <p:spPr>
          <a:xfrm>
            <a:off x="7326838" y="811625"/>
            <a:ext cx="1333500" cy="1333500"/>
          </a:xfrm>
          <a:prstGeom prst="rect">
            <a:avLst/>
          </a:prstGeom>
          <a:noFill/>
          <a:ln>
            <a:noFill/>
          </a:ln>
        </p:spPr>
      </p:pic>
      <p:pic>
        <p:nvPicPr>
          <p:cNvPr id="152" name="Google Shape;152;p21"/>
          <p:cNvPicPr preferRelativeResize="0"/>
          <p:nvPr/>
        </p:nvPicPr>
        <p:blipFill>
          <a:blip r:embed="rId4">
            <a:alphaModFix/>
          </a:blip>
          <a:stretch>
            <a:fillRect/>
          </a:stretch>
        </p:blipFill>
        <p:spPr>
          <a:xfrm>
            <a:off x="15405620" y="3393808"/>
            <a:ext cx="1926192" cy="1375155"/>
          </a:xfrm>
          <a:prstGeom prst="rect">
            <a:avLst/>
          </a:prstGeom>
          <a:noFill/>
          <a:ln>
            <a:noFill/>
          </a:ln>
        </p:spPr>
      </p:pic>
      <p:pic>
        <p:nvPicPr>
          <p:cNvPr id="153" name="Google Shape;153;p21">
            <a:hlinkClick r:id="rId5"/>
          </p:cNvPr>
          <p:cNvPicPr preferRelativeResize="0"/>
          <p:nvPr/>
        </p:nvPicPr>
        <p:blipFill>
          <a:blip r:embed="rId6">
            <a:alphaModFix/>
          </a:blip>
          <a:stretch>
            <a:fillRect/>
          </a:stretch>
        </p:blipFill>
        <p:spPr>
          <a:xfrm>
            <a:off x="8486675" y="2203704"/>
            <a:ext cx="8001001" cy="800100"/>
          </a:xfrm>
          <a:prstGeom prst="rect">
            <a:avLst/>
          </a:prstGeom>
          <a:noFill/>
          <a:ln>
            <a:noFill/>
          </a:ln>
        </p:spPr>
      </p:pic>
      <p:pic>
        <p:nvPicPr>
          <p:cNvPr id="154" name="Google Shape;154;p21">
            <a:hlinkClick r:id="rId5"/>
          </p:cNvPr>
          <p:cNvPicPr preferRelativeResize="0"/>
          <p:nvPr/>
        </p:nvPicPr>
        <p:blipFill rotWithShape="1">
          <a:blip r:embed="rId7">
            <a:alphaModFix/>
          </a:blip>
          <a:srcRect l="6279" r="-6279" b="15761"/>
          <a:stretch/>
        </p:blipFill>
        <p:spPr>
          <a:xfrm>
            <a:off x="-107812" y="3241400"/>
            <a:ext cx="16202827" cy="70455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pic>
        <p:nvPicPr>
          <p:cNvPr id="159" name="Google Shape;159;p22"/>
          <p:cNvPicPr preferRelativeResize="0"/>
          <p:nvPr/>
        </p:nvPicPr>
        <p:blipFill rotWithShape="1">
          <a:blip r:embed="rId3">
            <a:alphaModFix/>
          </a:blip>
          <a:srcRect b="21996"/>
          <a:stretch/>
        </p:blipFill>
        <p:spPr>
          <a:xfrm flipH="1">
            <a:off x="2879650" y="5921900"/>
            <a:ext cx="3383275" cy="4365101"/>
          </a:xfrm>
          <a:prstGeom prst="rect">
            <a:avLst/>
          </a:prstGeom>
          <a:noFill/>
          <a:ln>
            <a:noFill/>
          </a:ln>
        </p:spPr>
      </p:pic>
      <p:sp>
        <p:nvSpPr>
          <p:cNvPr id="160" name="Google Shape;160;p22"/>
          <p:cNvSpPr/>
          <p:nvPr/>
        </p:nvSpPr>
        <p:spPr>
          <a:xfrm>
            <a:off x="0" y="0"/>
            <a:ext cx="18288000" cy="2614800"/>
          </a:xfrm>
          <a:prstGeom prst="rect">
            <a:avLst/>
          </a:prstGeom>
          <a:solidFill>
            <a:srgbClr val="1E6EEA"/>
          </a:solidFill>
          <a:ln w="9525" cap="flat" cmpd="sng">
            <a:solidFill>
              <a:srgbClr val="1E6EEA"/>
            </a:solidFill>
            <a:prstDash val="solid"/>
            <a:round/>
            <a:headEnd type="none" w="sm" len="sm"/>
            <a:tailEnd type="none" w="sm" len="sm"/>
          </a:ln>
          <a:effectLst>
            <a:outerShdw dist="66675" dir="5400000" algn="bl" rotWithShape="0">
              <a:srgbClr val="0041C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1" name="Google Shape;161;p22"/>
          <p:cNvSpPr txBox="1">
            <a:spLocks noGrp="1"/>
          </p:cNvSpPr>
          <p:nvPr>
            <p:ph type="title"/>
          </p:nvPr>
        </p:nvSpPr>
        <p:spPr>
          <a:xfrm>
            <a:off x="0" y="116975"/>
            <a:ext cx="18288000" cy="2444400"/>
          </a:xfrm>
          <a:prstGeom prst="rect">
            <a:avLst/>
          </a:prstGeom>
        </p:spPr>
        <p:txBody>
          <a:bodyPr spcFirstLastPara="1" wrap="square" lIns="182850" tIns="182850" rIns="182850" bIns="182850" anchor="t" anchorCtr="0">
            <a:noAutofit/>
          </a:bodyPr>
          <a:lstStyle/>
          <a:p>
            <a:pPr lvl="0" algn="ctr">
              <a:lnSpc>
                <a:spcPct val="125000"/>
              </a:lnSpc>
              <a:buSzPts val="990"/>
            </a:pPr>
            <a:r>
              <a:rPr lang="en-US" sz="5800" dirty="0">
                <a:solidFill>
                  <a:schemeClr val="lt1"/>
                </a:solidFill>
                <a:latin typeface="Noto Sans SemiBold"/>
                <a:ea typeface="Noto Sans SemiBold"/>
                <a:cs typeface="Noto Sans SemiBold"/>
                <a:sym typeface="Noto Sans SemiBold"/>
              </a:rPr>
              <a:t>Hey, Chicken! </a:t>
            </a:r>
            <a:r>
              <a:rPr lang="nl-BE" sz="5800" dirty="0">
                <a:solidFill>
                  <a:schemeClr val="lt1"/>
                </a:solidFill>
                <a:latin typeface="Noto Sans SemiBold"/>
                <a:ea typeface="Noto Sans SemiBold"/>
                <a:cs typeface="Noto Sans SemiBold"/>
                <a:sym typeface="Noto Sans SemiBold"/>
              </a:rPr>
              <a:t>Wat is kunstmatig 
Intelligentie en hoe werkt het</a:t>
            </a:r>
            <a:r>
              <a:rPr lang="en-US" sz="5800" dirty="0">
                <a:solidFill>
                  <a:schemeClr val="lt1"/>
                </a:solidFill>
                <a:latin typeface="Noto Sans SemiBold"/>
                <a:ea typeface="Noto Sans SemiBold"/>
                <a:cs typeface="Noto Sans SemiBold"/>
                <a:sym typeface="Noto Sans SemiBold"/>
              </a:rPr>
              <a:t>?</a:t>
            </a:r>
            <a:endParaRPr sz="5800" dirty="0">
              <a:solidFill>
                <a:schemeClr val="lt1"/>
              </a:solidFill>
              <a:latin typeface="Noto Sans SemiBold"/>
              <a:ea typeface="Noto Sans SemiBold"/>
              <a:cs typeface="Noto Sans SemiBold"/>
              <a:sym typeface="Noto Sans SemiBold"/>
            </a:endParaRPr>
          </a:p>
        </p:txBody>
      </p:sp>
      <p:grpSp>
        <p:nvGrpSpPr>
          <p:cNvPr id="162" name="Google Shape;162;p22"/>
          <p:cNvGrpSpPr/>
          <p:nvPr/>
        </p:nvGrpSpPr>
        <p:grpSpPr>
          <a:xfrm>
            <a:off x="7618482" y="3800417"/>
            <a:ext cx="8826248" cy="6534348"/>
            <a:chOff x="8870525" y="3473825"/>
            <a:chExt cx="8229602" cy="6194869"/>
          </a:xfrm>
        </p:grpSpPr>
        <p:sp>
          <p:nvSpPr>
            <p:cNvPr id="163" name="Google Shape;163;p22"/>
            <p:cNvSpPr/>
            <p:nvPr/>
          </p:nvSpPr>
          <p:spPr>
            <a:xfrm>
              <a:off x="12247325" y="7646094"/>
              <a:ext cx="1526400" cy="2022600"/>
            </a:xfrm>
            <a:prstGeom prst="rect">
              <a:avLst/>
            </a:prstGeom>
            <a:solidFill>
              <a:srgbClr val="20212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64" name="Google Shape;164;p22"/>
            <p:cNvPicPr preferRelativeResize="0"/>
            <p:nvPr/>
          </p:nvPicPr>
          <p:blipFill>
            <a:blip r:embed="rId4">
              <a:alphaModFix/>
            </a:blip>
            <a:stretch>
              <a:fillRect/>
            </a:stretch>
          </p:blipFill>
          <p:spPr>
            <a:xfrm>
              <a:off x="8870525" y="3473825"/>
              <a:ext cx="8229602" cy="5261301"/>
            </a:xfrm>
            <a:prstGeom prst="rect">
              <a:avLst/>
            </a:prstGeom>
            <a:noFill/>
            <a:ln>
              <a:noFill/>
            </a:ln>
            <a:effectLst>
              <a:outerShdw dist="38100" dir="5160000" algn="bl" rotWithShape="0">
                <a:srgbClr val="000000">
                  <a:alpha val="50000"/>
                </a:srgbClr>
              </a:outerShdw>
            </a:effectLst>
          </p:spPr>
        </p:pic>
      </p:grpSp>
      <p:pic>
        <p:nvPicPr>
          <p:cNvPr id="165" name="Google Shape;165;p22"/>
          <p:cNvPicPr preferRelativeResize="0"/>
          <p:nvPr/>
        </p:nvPicPr>
        <p:blipFill>
          <a:blip r:embed="rId5">
            <a:alphaModFix/>
          </a:blip>
          <a:stretch>
            <a:fillRect/>
          </a:stretch>
        </p:blipFill>
        <p:spPr>
          <a:xfrm>
            <a:off x="8061400" y="4321975"/>
            <a:ext cx="7922028" cy="4413149"/>
          </a:xfrm>
          <a:prstGeom prst="rect">
            <a:avLst/>
          </a:prstGeom>
          <a:noFill/>
          <a:ln>
            <a:noFill/>
          </a:ln>
        </p:spPr>
      </p:pic>
      <p:cxnSp>
        <p:nvCxnSpPr>
          <p:cNvPr id="167" name="Google Shape;167;p22"/>
          <p:cNvCxnSpPr/>
          <p:nvPr/>
        </p:nvCxnSpPr>
        <p:spPr>
          <a:xfrm>
            <a:off x="3493575" y="5565225"/>
            <a:ext cx="635100" cy="677400"/>
          </a:xfrm>
          <a:prstGeom prst="straightConnector1">
            <a:avLst/>
          </a:prstGeom>
          <a:noFill/>
          <a:ln w="114300" cap="flat" cmpd="sng">
            <a:solidFill>
              <a:srgbClr val="000000"/>
            </a:solidFill>
            <a:prstDash val="solid"/>
            <a:round/>
            <a:headEnd type="none" w="med" len="med"/>
            <a:tailEnd type="none" w="med" len="med"/>
          </a:ln>
        </p:spPr>
      </p:cxnSp>
      <p:pic>
        <p:nvPicPr>
          <p:cNvPr id="168" name="Google Shape;168;p22"/>
          <p:cNvPicPr preferRelativeResize="0"/>
          <p:nvPr/>
        </p:nvPicPr>
        <p:blipFill>
          <a:blip r:embed="rId6">
            <a:alphaModFix/>
          </a:blip>
          <a:stretch>
            <a:fillRect/>
          </a:stretch>
        </p:blipFill>
        <p:spPr>
          <a:xfrm>
            <a:off x="-12" y="2680600"/>
            <a:ext cx="1343025" cy="1428750"/>
          </a:xfrm>
          <a:prstGeom prst="rect">
            <a:avLst/>
          </a:prstGeom>
          <a:noFill/>
          <a:ln>
            <a:noFill/>
          </a:ln>
        </p:spPr>
      </p:pic>
      <p:sp>
        <p:nvSpPr>
          <p:cNvPr id="3" name="Tekstvak 2">
            <a:extLst>
              <a:ext uri="{FF2B5EF4-FFF2-40B4-BE49-F238E27FC236}">
                <a16:creationId xmlns:a16="http://schemas.microsoft.com/office/drawing/2014/main" id="{5A504DB5-3498-990A-0A67-76E5375D5FA0}"/>
              </a:ext>
            </a:extLst>
          </p:cNvPr>
          <p:cNvSpPr txBox="1"/>
          <p:nvPr/>
        </p:nvSpPr>
        <p:spPr>
          <a:xfrm>
            <a:off x="2032482" y="3067328"/>
            <a:ext cx="5077609" cy="2308324"/>
          </a:xfrm>
          <a:prstGeom prst="rect">
            <a:avLst/>
          </a:prstGeom>
          <a:noFill/>
        </p:spPr>
        <p:txBody>
          <a:bodyPr wrap="square" rtlCol="0">
            <a:spAutoFit/>
          </a:bodyPr>
          <a:lstStyle/>
          <a:p>
            <a:pPr algn="ctr"/>
            <a:r>
              <a:rPr lang="nl-BE" sz="4800" dirty="0">
                <a:latin typeface="Minecraft Ten" pitchFamily="2" charset="0"/>
              </a:rPr>
              <a:t>Ik leer het je in deze video</a:t>
            </a:r>
          </a:p>
          <a:p>
            <a:pPr algn="ctr"/>
            <a:r>
              <a:rPr lang="nl-BE" sz="4800" dirty="0">
                <a:latin typeface="Minecraft Ten" pitchFamily="2" charset="0"/>
              </a:rPr>
              <a:t>Kijk mee!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23"/>
          <p:cNvPicPr preferRelativeResize="0"/>
          <p:nvPr/>
        </p:nvPicPr>
        <p:blipFill rotWithShape="1">
          <a:blip r:embed="rId3">
            <a:alphaModFix/>
          </a:blip>
          <a:srcRect b="2903"/>
          <a:stretch/>
        </p:blipFill>
        <p:spPr>
          <a:xfrm>
            <a:off x="12322575" y="4835950"/>
            <a:ext cx="5247025" cy="5451049"/>
          </a:xfrm>
          <a:prstGeom prst="rect">
            <a:avLst/>
          </a:prstGeom>
          <a:noFill/>
          <a:ln>
            <a:noFill/>
          </a:ln>
        </p:spPr>
      </p:pic>
      <p:grpSp>
        <p:nvGrpSpPr>
          <p:cNvPr id="174" name="Google Shape;174;p23"/>
          <p:cNvGrpSpPr/>
          <p:nvPr/>
        </p:nvGrpSpPr>
        <p:grpSpPr>
          <a:xfrm>
            <a:off x="0" y="-1450"/>
            <a:ext cx="18288025" cy="4044188"/>
            <a:chOff x="0" y="-1450"/>
            <a:chExt cx="18288025" cy="4044188"/>
          </a:xfrm>
        </p:grpSpPr>
        <p:sp>
          <p:nvSpPr>
            <p:cNvPr id="175" name="Google Shape;175;p23"/>
            <p:cNvSpPr/>
            <p:nvPr/>
          </p:nvSpPr>
          <p:spPr>
            <a:xfrm>
              <a:off x="25" y="-1450"/>
              <a:ext cx="18288000" cy="850500"/>
            </a:xfrm>
            <a:prstGeom prst="rect">
              <a:avLst/>
            </a:prstGeom>
            <a:solidFill>
              <a:srgbClr val="1E6EEA"/>
            </a:solidFill>
            <a:ln w="9525" cap="flat" cmpd="sng">
              <a:solidFill>
                <a:srgbClr val="1E6E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v</a:t>
              </a:r>
              <a:endParaRPr/>
            </a:p>
          </p:txBody>
        </p:sp>
        <p:pic>
          <p:nvPicPr>
            <p:cNvPr id="176" name="Google Shape;176;p23"/>
            <p:cNvPicPr preferRelativeResize="0"/>
            <p:nvPr/>
          </p:nvPicPr>
          <p:blipFill>
            <a:blip r:embed="rId4">
              <a:alphaModFix/>
            </a:blip>
            <a:stretch>
              <a:fillRect/>
            </a:stretch>
          </p:blipFill>
          <p:spPr>
            <a:xfrm>
              <a:off x="0" y="356563"/>
              <a:ext cx="18288000" cy="3686175"/>
            </a:xfrm>
            <a:prstGeom prst="rect">
              <a:avLst/>
            </a:prstGeom>
            <a:noFill/>
            <a:ln>
              <a:noFill/>
            </a:ln>
          </p:spPr>
        </p:pic>
      </p:grpSp>
      <p:sp>
        <p:nvSpPr>
          <p:cNvPr id="177" name="Google Shape;177;p23"/>
          <p:cNvSpPr txBox="1">
            <a:spLocks noGrp="1"/>
          </p:cNvSpPr>
          <p:nvPr>
            <p:ph type="title"/>
          </p:nvPr>
        </p:nvSpPr>
        <p:spPr>
          <a:xfrm>
            <a:off x="0" y="116975"/>
            <a:ext cx="18288000" cy="2444400"/>
          </a:xfrm>
          <a:prstGeom prst="rect">
            <a:avLst/>
          </a:prstGeom>
        </p:spPr>
        <p:txBody>
          <a:bodyPr spcFirstLastPara="1" wrap="square" lIns="182850" tIns="182850" rIns="182850" bIns="182850" anchor="t" anchorCtr="0">
            <a:noAutofit/>
          </a:bodyPr>
          <a:lstStyle/>
          <a:p>
            <a:pPr lvl="0" algn="ctr">
              <a:lnSpc>
                <a:spcPct val="125000"/>
              </a:lnSpc>
              <a:buSzPts val="990"/>
            </a:pPr>
            <a:r>
              <a:rPr lang="nl-BE" sz="5840" dirty="0">
                <a:solidFill>
                  <a:schemeClr val="lt1"/>
                </a:solidFill>
                <a:latin typeface="Noto Sans SemiBold"/>
                <a:ea typeface="Noto Sans SemiBold"/>
                <a:cs typeface="Noto Sans SemiBold"/>
                <a:sym typeface="Noto Sans SemiBold"/>
              </a:rPr>
              <a:t>Vraag: is kunstmatig 
Intelligentie nuttig?</a:t>
            </a:r>
            <a:endParaRPr sz="5840" dirty="0">
              <a:solidFill>
                <a:schemeClr val="lt1"/>
              </a:solidFill>
              <a:latin typeface="Noto Sans SemiBold"/>
              <a:ea typeface="Noto Sans SemiBold"/>
              <a:cs typeface="Noto Sans SemiBold"/>
              <a:sym typeface="Noto Sans SemiBold"/>
            </a:endParaRPr>
          </a:p>
        </p:txBody>
      </p:sp>
      <p:sp>
        <p:nvSpPr>
          <p:cNvPr id="178" name="Google Shape;178;p23"/>
          <p:cNvSpPr txBox="1"/>
          <p:nvPr/>
        </p:nvSpPr>
        <p:spPr>
          <a:xfrm>
            <a:off x="1886800" y="11942425"/>
            <a:ext cx="8656200" cy="143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600" i="1">
                <a:solidFill>
                  <a:schemeClr val="dk1"/>
                </a:solidFill>
              </a:rPr>
              <a:t>During video discussion (0:00-0.30)</a:t>
            </a:r>
            <a:endParaRPr sz="3600">
              <a:solidFill>
                <a:schemeClr val="dk2"/>
              </a:solidFill>
            </a:endParaRPr>
          </a:p>
        </p:txBody>
      </p:sp>
      <p:sp>
        <p:nvSpPr>
          <p:cNvPr id="179" name="Google Shape;179;p23"/>
          <p:cNvSpPr txBox="1"/>
          <p:nvPr/>
        </p:nvSpPr>
        <p:spPr>
          <a:xfrm>
            <a:off x="2414016" y="3675888"/>
            <a:ext cx="10090200" cy="2133300"/>
          </a:xfrm>
          <a:prstGeom prst="rect">
            <a:avLst/>
          </a:prstGeom>
          <a:noFill/>
          <a:ln>
            <a:noFill/>
          </a:ln>
        </p:spPr>
        <p:txBody>
          <a:bodyPr spcFirstLastPara="1" wrap="square" lIns="0" tIns="0" rIns="0" bIns="0" anchor="t" anchorCtr="0">
            <a:noAutofit/>
          </a:bodyPr>
          <a:lstStyle/>
          <a:p>
            <a:pPr lvl="0">
              <a:lnSpc>
                <a:spcPct val="115000"/>
              </a:lnSpc>
            </a:pPr>
            <a:r>
              <a:rPr lang="en-US" sz="4200" b="1" dirty="0">
                <a:solidFill>
                  <a:schemeClr val="dk1"/>
                </a:solidFill>
                <a:latin typeface="Noto Sans"/>
                <a:ea typeface="Noto Sans"/>
                <a:cs typeface="Noto Sans"/>
                <a:sym typeface="Noto Sans"/>
              </a:rPr>
              <a:t>1. </a:t>
            </a:r>
            <a:r>
              <a:rPr lang="nl-BE" sz="4200" dirty="0">
                <a:solidFill>
                  <a:schemeClr val="dk1"/>
                </a:solidFill>
                <a:latin typeface="Noto Sans"/>
                <a:ea typeface="Noto Sans"/>
                <a:cs typeface="Noto Sans"/>
                <a:sym typeface="Noto Sans"/>
              </a:rPr>
              <a:t>Denk je dat het vinden van informatie veel lijkt op vissen?</a:t>
            </a:r>
            <a:br>
              <a:rPr lang="nl-BE" sz="4200" dirty="0">
                <a:solidFill>
                  <a:schemeClr val="dk1"/>
                </a:solidFill>
                <a:latin typeface="Noto Sans"/>
                <a:ea typeface="Noto Sans"/>
                <a:cs typeface="Noto Sans"/>
                <a:sym typeface="Noto Sans"/>
              </a:rPr>
            </a:br>
            <a:endParaRPr sz="4200" dirty="0">
              <a:solidFill>
                <a:schemeClr val="dk1"/>
              </a:solidFill>
              <a:latin typeface="Noto Sans"/>
              <a:ea typeface="Noto Sans"/>
              <a:cs typeface="Noto Sans"/>
              <a:sym typeface="Noto Sans"/>
            </a:endParaRPr>
          </a:p>
          <a:p>
            <a:pPr lvl="0">
              <a:lnSpc>
                <a:spcPct val="115000"/>
              </a:lnSpc>
            </a:pPr>
            <a:r>
              <a:rPr lang="en-US" sz="4200" b="1" dirty="0">
                <a:solidFill>
                  <a:schemeClr val="dk1"/>
                </a:solidFill>
                <a:latin typeface="Noto Sans"/>
                <a:ea typeface="Noto Sans"/>
                <a:cs typeface="Noto Sans"/>
                <a:sym typeface="Noto Sans"/>
              </a:rPr>
              <a:t>2. </a:t>
            </a:r>
            <a:r>
              <a:rPr lang="nl-BE" sz="4200" dirty="0">
                <a:solidFill>
                  <a:schemeClr val="dk1"/>
                </a:solidFill>
                <a:latin typeface="Noto Sans"/>
                <a:ea typeface="Noto Sans"/>
                <a:cs typeface="Noto Sans"/>
                <a:sym typeface="Noto Sans"/>
              </a:rPr>
              <a:t>Hoe kan kunstmatige intelligentie ons helpen?</a:t>
            </a:r>
            <a:endParaRPr sz="4200" dirty="0">
              <a:solidFill>
                <a:schemeClr val="dk1"/>
              </a:solidFill>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24"/>
          <p:cNvPicPr preferRelativeResize="0"/>
          <p:nvPr/>
        </p:nvPicPr>
        <p:blipFill rotWithShape="1">
          <a:blip r:embed="rId3">
            <a:alphaModFix/>
          </a:blip>
          <a:srcRect r="1234" b="28150"/>
          <a:stretch/>
        </p:blipFill>
        <p:spPr>
          <a:xfrm>
            <a:off x="12438975" y="6958350"/>
            <a:ext cx="5887125" cy="3328650"/>
          </a:xfrm>
          <a:prstGeom prst="rect">
            <a:avLst/>
          </a:prstGeom>
          <a:noFill/>
          <a:ln>
            <a:noFill/>
          </a:ln>
        </p:spPr>
      </p:pic>
      <p:grpSp>
        <p:nvGrpSpPr>
          <p:cNvPr id="185" name="Google Shape;185;p24"/>
          <p:cNvGrpSpPr/>
          <p:nvPr/>
        </p:nvGrpSpPr>
        <p:grpSpPr>
          <a:xfrm>
            <a:off x="0" y="-1450"/>
            <a:ext cx="18288025" cy="4044188"/>
            <a:chOff x="0" y="-1450"/>
            <a:chExt cx="18288025" cy="4044188"/>
          </a:xfrm>
        </p:grpSpPr>
        <p:sp>
          <p:nvSpPr>
            <p:cNvPr id="186" name="Google Shape;186;p24"/>
            <p:cNvSpPr/>
            <p:nvPr/>
          </p:nvSpPr>
          <p:spPr>
            <a:xfrm>
              <a:off x="25" y="-1450"/>
              <a:ext cx="18288000" cy="850500"/>
            </a:xfrm>
            <a:prstGeom prst="rect">
              <a:avLst/>
            </a:prstGeom>
            <a:solidFill>
              <a:srgbClr val="1E6EEA"/>
            </a:solidFill>
            <a:ln w="9525" cap="flat" cmpd="sng">
              <a:solidFill>
                <a:srgbClr val="1E6E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v</a:t>
              </a:r>
              <a:endParaRPr/>
            </a:p>
          </p:txBody>
        </p:sp>
        <p:pic>
          <p:nvPicPr>
            <p:cNvPr id="187" name="Google Shape;187;p24"/>
            <p:cNvPicPr preferRelativeResize="0"/>
            <p:nvPr/>
          </p:nvPicPr>
          <p:blipFill>
            <a:blip r:embed="rId4">
              <a:alphaModFix/>
            </a:blip>
            <a:stretch>
              <a:fillRect/>
            </a:stretch>
          </p:blipFill>
          <p:spPr>
            <a:xfrm>
              <a:off x="0" y="356563"/>
              <a:ext cx="18288000" cy="3686175"/>
            </a:xfrm>
            <a:prstGeom prst="rect">
              <a:avLst/>
            </a:prstGeom>
            <a:noFill/>
            <a:ln>
              <a:noFill/>
            </a:ln>
          </p:spPr>
        </p:pic>
      </p:grpSp>
      <p:sp>
        <p:nvSpPr>
          <p:cNvPr id="188" name="Google Shape;188;p24"/>
          <p:cNvSpPr txBox="1">
            <a:spLocks noGrp="1"/>
          </p:cNvSpPr>
          <p:nvPr>
            <p:ph type="title"/>
          </p:nvPr>
        </p:nvSpPr>
        <p:spPr>
          <a:xfrm>
            <a:off x="0" y="116975"/>
            <a:ext cx="18288000" cy="2444400"/>
          </a:xfrm>
          <a:prstGeom prst="rect">
            <a:avLst/>
          </a:prstGeom>
        </p:spPr>
        <p:txBody>
          <a:bodyPr spcFirstLastPara="1" wrap="square" lIns="182850" tIns="182850" rIns="182850" bIns="182850" anchor="t" anchorCtr="0">
            <a:noAutofit/>
          </a:bodyPr>
          <a:lstStyle/>
          <a:p>
            <a:pPr lvl="0" algn="ctr">
              <a:lnSpc>
                <a:spcPct val="125000"/>
              </a:lnSpc>
              <a:buSzPts val="990"/>
            </a:pPr>
            <a:r>
              <a:rPr lang="en-US" sz="5840" dirty="0">
                <a:solidFill>
                  <a:schemeClr val="lt1"/>
                </a:solidFill>
                <a:latin typeface="Noto Sans SemiBold"/>
                <a:ea typeface="Noto Sans SemiBold"/>
                <a:cs typeface="Noto Sans SemiBold"/>
                <a:sym typeface="Noto Sans SemiBold"/>
              </a:rPr>
              <a:t>  </a:t>
            </a:r>
            <a:r>
              <a:rPr lang="en-US" sz="5840" dirty="0" err="1">
                <a:solidFill>
                  <a:schemeClr val="lt1"/>
                </a:solidFill>
                <a:latin typeface="Noto Sans SemiBold"/>
                <a:ea typeface="Noto Sans SemiBold"/>
                <a:cs typeface="Noto Sans SemiBold"/>
                <a:sym typeface="Noto Sans SemiBold"/>
              </a:rPr>
              <a:t>Vraag</a:t>
            </a:r>
            <a:r>
              <a:rPr lang="en-US" sz="5840" dirty="0">
                <a:solidFill>
                  <a:schemeClr val="lt1"/>
                </a:solidFill>
                <a:latin typeface="Noto Sans SemiBold"/>
                <a:ea typeface="Noto Sans SemiBold"/>
                <a:cs typeface="Noto Sans SemiBold"/>
                <a:sym typeface="Noto Sans SemiBold"/>
              </a:rPr>
              <a:t>: </a:t>
            </a:r>
            <a:r>
              <a:rPr lang="nl-BE" sz="5840" dirty="0">
                <a:solidFill>
                  <a:schemeClr val="lt1"/>
                </a:solidFill>
                <a:latin typeface="Noto Sans SemiBold"/>
                <a:ea typeface="Noto Sans SemiBold"/>
                <a:cs typeface="Noto Sans SemiBold"/>
                <a:sym typeface="Noto Sans SemiBold"/>
              </a:rPr>
              <a:t>Hoe is kunstmatig 
 Intelligentie gecreëerd?</a:t>
            </a:r>
            <a:endParaRPr sz="5840" dirty="0">
              <a:solidFill>
                <a:schemeClr val="lt1"/>
              </a:solidFill>
              <a:latin typeface="Noto Sans SemiBold"/>
              <a:ea typeface="Noto Sans SemiBold"/>
              <a:cs typeface="Noto Sans SemiBold"/>
              <a:sym typeface="Noto Sans SemiBold"/>
            </a:endParaRPr>
          </a:p>
        </p:txBody>
      </p:sp>
      <p:sp>
        <p:nvSpPr>
          <p:cNvPr id="190" name="Google Shape;190;p24"/>
          <p:cNvSpPr txBox="1"/>
          <p:nvPr/>
        </p:nvSpPr>
        <p:spPr>
          <a:xfrm>
            <a:off x="2414016" y="3675888"/>
            <a:ext cx="14109000" cy="4459682"/>
          </a:xfrm>
          <a:prstGeom prst="rect">
            <a:avLst/>
          </a:prstGeom>
          <a:noFill/>
          <a:ln>
            <a:noFill/>
          </a:ln>
        </p:spPr>
        <p:txBody>
          <a:bodyPr spcFirstLastPara="1" wrap="square" lIns="0" tIns="0" rIns="0" bIns="0" anchor="t" anchorCtr="0">
            <a:spAutoFit/>
          </a:bodyPr>
          <a:lstStyle/>
          <a:p>
            <a:pPr lvl="0">
              <a:lnSpc>
                <a:spcPct val="115000"/>
              </a:lnSpc>
            </a:pPr>
            <a:r>
              <a:rPr lang="en-US" sz="4200" b="1" dirty="0">
                <a:solidFill>
                  <a:schemeClr val="dk1"/>
                </a:solidFill>
                <a:latin typeface="Noto Sans"/>
                <a:ea typeface="Noto Sans"/>
                <a:cs typeface="Noto Sans"/>
                <a:sym typeface="Noto Sans"/>
              </a:rPr>
              <a:t>3. </a:t>
            </a:r>
            <a:r>
              <a:rPr lang="nl-BE" sz="4200" dirty="0">
                <a:solidFill>
                  <a:schemeClr val="dk1"/>
                </a:solidFill>
                <a:latin typeface="Noto Sans"/>
                <a:ea typeface="Noto Sans"/>
                <a:cs typeface="Noto Sans"/>
                <a:sym typeface="Noto Sans"/>
              </a:rPr>
              <a:t>Wat is de eerste stap om </a:t>
            </a:r>
            <a:r>
              <a:rPr lang="nl-BE" sz="4200" dirty="0" err="1">
                <a:solidFill>
                  <a:schemeClr val="dk1"/>
                </a:solidFill>
                <a:latin typeface="Noto Sans"/>
                <a:ea typeface="Noto Sans"/>
                <a:cs typeface="Noto Sans"/>
                <a:sym typeface="Noto Sans"/>
              </a:rPr>
              <a:t>Chicken</a:t>
            </a:r>
            <a:r>
              <a:rPr lang="nl-BE" sz="4200" dirty="0">
                <a:solidFill>
                  <a:schemeClr val="dk1"/>
                </a:solidFill>
                <a:latin typeface="Noto Sans"/>
                <a:ea typeface="Noto Sans"/>
                <a:cs typeface="Noto Sans"/>
                <a:sym typeface="Noto Sans"/>
              </a:rPr>
              <a:t> (het AI-model) te trainen? Wie doet deze training?</a:t>
            </a:r>
            <a:br>
              <a:rPr lang="nl-BE" sz="4200" dirty="0">
                <a:solidFill>
                  <a:schemeClr val="dk1"/>
                </a:solidFill>
                <a:latin typeface="Noto Sans"/>
                <a:ea typeface="Noto Sans"/>
                <a:cs typeface="Noto Sans"/>
                <a:sym typeface="Noto Sans"/>
              </a:rPr>
            </a:br>
            <a:endParaRPr sz="4200" dirty="0">
              <a:solidFill>
                <a:schemeClr val="dk1"/>
              </a:solidFill>
              <a:latin typeface="Noto Sans"/>
              <a:ea typeface="Noto Sans"/>
              <a:cs typeface="Noto Sans"/>
              <a:sym typeface="Noto Sans"/>
            </a:endParaRPr>
          </a:p>
          <a:p>
            <a:pPr lvl="0">
              <a:lnSpc>
                <a:spcPct val="115000"/>
              </a:lnSpc>
            </a:pPr>
            <a:r>
              <a:rPr lang="en-US" sz="4200" b="1" dirty="0">
                <a:solidFill>
                  <a:schemeClr val="dk1"/>
                </a:solidFill>
                <a:latin typeface="Noto Sans"/>
                <a:ea typeface="Noto Sans"/>
                <a:cs typeface="Noto Sans"/>
                <a:sym typeface="Noto Sans"/>
              </a:rPr>
              <a:t>4. </a:t>
            </a:r>
            <a:r>
              <a:rPr lang="nl-BE" sz="4200" dirty="0">
                <a:solidFill>
                  <a:schemeClr val="dk1"/>
                </a:solidFill>
                <a:latin typeface="Noto Sans"/>
                <a:ea typeface="Noto Sans"/>
                <a:cs typeface="Noto Sans"/>
                <a:sym typeface="Noto Sans"/>
              </a:rPr>
              <a:t>Laten we eens denken aan </a:t>
            </a:r>
            <a:r>
              <a:rPr lang="nl-BE" sz="4200" dirty="0" err="1">
                <a:solidFill>
                  <a:schemeClr val="dk1"/>
                </a:solidFill>
                <a:latin typeface="Noto Sans"/>
                <a:ea typeface="Noto Sans"/>
                <a:cs typeface="Noto Sans"/>
                <a:sym typeface="Noto Sans"/>
              </a:rPr>
              <a:t>Chicken’s</a:t>
            </a:r>
            <a:r>
              <a:rPr lang="nl-BE" sz="4200" dirty="0">
                <a:solidFill>
                  <a:schemeClr val="dk1"/>
                </a:solidFill>
                <a:latin typeface="Noto Sans"/>
                <a:ea typeface="Noto Sans"/>
                <a:cs typeface="Noto Sans"/>
                <a:sym typeface="Noto Sans"/>
              </a:rPr>
              <a:t> training op enorme hoeveelheden informatie over "veel verschillende dingen", waarom is dit belangrijk?</a:t>
            </a:r>
            <a:endParaRPr sz="4200" dirty="0">
              <a:solidFill>
                <a:schemeClr val="dk1"/>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6" name="Google Shape;196;p25"/>
          <p:cNvSpPr txBox="1"/>
          <p:nvPr/>
        </p:nvSpPr>
        <p:spPr>
          <a:xfrm>
            <a:off x="2414100" y="3675888"/>
            <a:ext cx="14502300" cy="5111400"/>
          </a:xfrm>
          <a:prstGeom prst="rect">
            <a:avLst/>
          </a:prstGeom>
          <a:noFill/>
          <a:ln>
            <a:noFill/>
          </a:ln>
        </p:spPr>
        <p:txBody>
          <a:bodyPr spcFirstLastPara="1" wrap="square" lIns="0" tIns="0" rIns="0" bIns="0" anchor="t" anchorCtr="0">
            <a:noAutofit/>
          </a:bodyPr>
          <a:lstStyle/>
          <a:p>
            <a:pPr lvl="0">
              <a:lnSpc>
                <a:spcPct val="115000"/>
              </a:lnSpc>
            </a:pPr>
            <a:r>
              <a:rPr lang="en-US" sz="4200" b="1" dirty="0">
                <a:solidFill>
                  <a:schemeClr val="dk1"/>
                </a:solidFill>
                <a:latin typeface="Noto Sans"/>
                <a:ea typeface="Noto Sans"/>
                <a:cs typeface="Noto Sans"/>
                <a:sym typeface="Noto Sans"/>
              </a:rPr>
              <a:t>5.</a:t>
            </a:r>
            <a:r>
              <a:rPr lang="en-US" sz="4200" dirty="0">
                <a:solidFill>
                  <a:schemeClr val="dk1"/>
                </a:solidFill>
                <a:latin typeface="Noto Sans"/>
                <a:ea typeface="Noto Sans"/>
                <a:cs typeface="Noto Sans"/>
                <a:sym typeface="Noto Sans"/>
              </a:rPr>
              <a:t> </a:t>
            </a:r>
            <a:r>
              <a:rPr lang="nl-BE" sz="4200" dirty="0">
                <a:solidFill>
                  <a:schemeClr val="dk1"/>
                </a:solidFill>
                <a:latin typeface="Noto Sans"/>
                <a:ea typeface="Noto Sans"/>
                <a:cs typeface="Noto Sans"/>
                <a:sym typeface="Noto Sans"/>
              </a:rPr>
              <a:t>Wat gebeurt er nadat </a:t>
            </a:r>
            <a:r>
              <a:rPr lang="nl-BE" sz="4200" dirty="0" err="1">
                <a:solidFill>
                  <a:schemeClr val="dk1"/>
                </a:solidFill>
                <a:latin typeface="Noto Sans"/>
                <a:ea typeface="Noto Sans"/>
                <a:cs typeface="Noto Sans"/>
                <a:sym typeface="Noto Sans"/>
              </a:rPr>
              <a:t>Chicken</a:t>
            </a:r>
            <a:r>
              <a:rPr lang="nl-BE" sz="4200" dirty="0">
                <a:solidFill>
                  <a:schemeClr val="dk1"/>
                </a:solidFill>
                <a:latin typeface="Noto Sans"/>
                <a:ea typeface="Noto Sans"/>
                <a:cs typeface="Noto Sans"/>
                <a:sym typeface="Noto Sans"/>
              </a:rPr>
              <a:t> klaar is met het bekijken van informatie?</a:t>
            </a:r>
            <a:r>
              <a:rPr lang="en-US" sz="4200" dirty="0">
                <a:solidFill>
                  <a:schemeClr val="dk1"/>
                </a:solidFill>
                <a:latin typeface="Noto Sans"/>
                <a:ea typeface="Noto Sans"/>
                <a:cs typeface="Noto Sans"/>
                <a:sym typeface="Noto Sans"/>
              </a:rPr>
              <a:t> </a:t>
            </a:r>
            <a:br>
              <a:rPr lang="en-US" sz="4200" dirty="0">
                <a:solidFill>
                  <a:schemeClr val="dk1"/>
                </a:solidFill>
                <a:latin typeface="Noto Sans"/>
                <a:ea typeface="Noto Sans"/>
                <a:cs typeface="Noto Sans"/>
                <a:sym typeface="Noto Sans"/>
              </a:rPr>
            </a:br>
            <a:endParaRPr sz="4200" dirty="0">
              <a:solidFill>
                <a:schemeClr val="dk1"/>
              </a:solidFill>
              <a:latin typeface="Noto Sans"/>
              <a:ea typeface="Noto Sans"/>
              <a:cs typeface="Noto Sans"/>
              <a:sym typeface="Noto Sans"/>
            </a:endParaRPr>
          </a:p>
          <a:p>
            <a:pPr lvl="0">
              <a:lnSpc>
                <a:spcPct val="115000"/>
              </a:lnSpc>
            </a:pPr>
            <a:r>
              <a:rPr lang="en-US" sz="4200" b="1" dirty="0">
                <a:solidFill>
                  <a:schemeClr val="dk1"/>
                </a:solidFill>
                <a:latin typeface="Noto Sans"/>
                <a:ea typeface="Noto Sans"/>
                <a:cs typeface="Noto Sans"/>
                <a:sym typeface="Noto Sans"/>
              </a:rPr>
              <a:t>6.</a:t>
            </a:r>
            <a:r>
              <a:rPr lang="en-US" sz="4200" dirty="0">
                <a:solidFill>
                  <a:schemeClr val="dk1"/>
                </a:solidFill>
                <a:latin typeface="Noto Sans"/>
                <a:ea typeface="Noto Sans"/>
                <a:cs typeface="Noto Sans"/>
                <a:sym typeface="Noto Sans"/>
              </a:rPr>
              <a:t> </a:t>
            </a:r>
            <a:r>
              <a:rPr lang="nl-BE" sz="4200" dirty="0">
                <a:solidFill>
                  <a:schemeClr val="dk1"/>
                </a:solidFill>
                <a:latin typeface="Noto Sans"/>
                <a:ea typeface="Noto Sans"/>
                <a:cs typeface="Noto Sans"/>
                <a:sym typeface="Noto Sans"/>
              </a:rPr>
              <a:t>Hoe vindt het AI-model patronen?</a:t>
            </a:r>
            <a:br>
              <a:rPr lang="nl-BE" sz="4200" dirty="0">
                <a:solidFill>
                  <a:schemeClr val="dk1"/>
                </a:solidFill>
                <a:latin typeface="Noto Sans"/>
                <a:ea typeface="Noto Sans"/>
                <a:cs typeface="Noto Sans"/>
                <a:sym typeface="Noto Sans"/>
              </a:rPr>
            </a:br>
            <a:endParaRPr sz="4200" dirty="0">
              <a:solidFill>
                <a:schemeClr val="dk1"/>
              </a:solidFill>
              <a:latin typeface="Noto Sans"/>
              <a:ea typeface="Noto Sans"/>
              <a:cs typeface="Noto Sans"/>
              <a:sym typeface="Noto Sans"/>
            </a:endParaRPr>
          </a:p>
          <a:p>
            <a:pPr lvl="0">
              <a:lnSpc>
                <a:spcPct val="115000"/>
              </a:lnSpc>
            </a:pPr>
            <a:r>
              <a:rPr lang="en-US" sz="4200" b="1" dirty="0">
                <a:solidFill>
                  <a:schemeClr val="dk1"/>
                </a:solidFill>
                <a:latin typeface="Noto Sans"/>
                <a:ea typeface="Noto Sans"/>
                <a:cs typeface="Noto Sans"/>
                <a:sym typeface="Noto Sans"/>
              </a:rPr>
              <a:t>7.</a:t>
            </a:r>
            <a:r>
              <a:rPr lang="en-US" sz="4200" dirty="0">
                <a:solidFill>
                  <a:schemeClr val="dk1"/>
                </a:solidFill>
                <a:latin typeface="Noto Sans"/>
                <a:ea typeface="Noto Sans"/>
                <a:cs typeface="Noto Sans"/>
                <a:sym typeface="Noto Sans"/>
              </a:rPr>
              <a:t> </a:t>
            </a:r>
            <a:r>
              <a:rPr lang="nl-BE" sz="4200" dirty="0">
                <a:solidFill>
                  <a:schemeClr val="dk1"/>
                </a:solidFill>
                <a:latin typeface="Noto Sans"/>
                <a:ea typeface="Noto Sans"/>
                <a:cs typeface="Noto Sans"/>
                <a:sym typeface="Noto Sans"/>
              </a:rPr>
              <a:t>Laten we eens denken aan een van de voorbeelden die </a:t>
            </a:r>
            <a:r>
              <a:rPr lang="nl-BE" sz="4200" dirty="0" err="1">
                <a:solidFill>
                  <a:schemeClr val="dk1"/>
                </a:solidFill>
                <a:latin typeface="Noto Sans"/>
                <a:ea typeface="Noto Sans"/>
                <a:cs typeface="Noto Sans"/>
                <a:sym typeface="Noto Sans"/>
              </a:rPr>
              <a:t>Chicken</a:t>
            </a:r>
            <a:r>
              <a:rPr lang="nl-BE" sz="4200" dirty="0">
                <a:solidFill>
                  <a:schemeClr val="dk1"/>
                </a:solidFill>
                <a:latin typeface="Noto Sans"/>
                <a:ea typeface="Noto Sans"/>
                <a:cs typeface="Noto Sans"/>
                <a:sym typeface="Noto Sans"/>
              </a:rPr>
              <a:t> ons gaf: waarom zouden boeken over tijgers katten noemen, maar websites over katten zelden auto's?</a:t>
            </a:r>
            <a:endParaRPr sz="4200" dirty="0">
              <a:solidFill>
                <a:schemeClr val="dk1"/>
              </a:solidFill>
              <a:latin typeface="Noto Sans"/>
              <a:ea typeface="Noto Sans"/>
              <a:cs typeface="Noto Sans"/>
              <a:sym typeface="Noto Sans"/>
            </a:endParaRPr>
          </a:p>
        </p:txBody>
      </p:sp>
      <p:grpSp>
        <p:nvGrpSpPr>
          <p:cNvPr id="197" name="Google Shape;197;p25"/>
          <p:cNvGrpSpPr/>
          <p:nvPr/>
        </p:nvGrpSpPr>
        <p:grpSpPr>
          <a:xfrm>
            <a:off x="0" y="-1450"/>
            <a:ext cx="18288025" cy="4044188"/>
            <a:chOff x="0" y="-1450"/>
            <a:chExt cx="18288025" cy="4044188"/>
          </a:xfrm>
        </p:grpSpPr>
        <p:sp>
          <p:nvSpPr>
            <p:cNvPr id="198" name="Google Shape;198;p25"/>
            <p:cNvSpPr/>
            <p:nvPr/>
          </p:nvSpPr>
          <p:spPr>
            <a:xfrm>
              <a:off x="25" y="-1450"/>
              <a:ext cx="18288000" cy="850500"/>
            </a:xfrm>
            <a:prstGeom prst="rect">
              <a:avLst/>
            </a:prstGeom>
            <a:solidFill>
              <a:srgbClr val="1E6EEA"/>
            </a:solidFill>
            <a:ln w="9525" cap="flat" cmpd="sng">
              <a:solidFill>
                <a:srgbClr val="1E6E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v</a:t>
              </a:r>
              <a:endParaRPr/>
            </a:p>
          </p:txBody>
        </p:sp>
        <p:pic>
          <p:nvPicPr>
            <p:cNvPr id="199" name="Google Shape;199;p25"/>
            <p:cNvPicPr preferRelativeResize="0"/>
            <p:nvPr/>
          </p:nvPicPr>
          <p:blipFill>
            <a:blip r:embed="rId3">
              <a:alphaModFix/>
            </a:blip>
            <a:stretch>
              <a:fillRect/>
            </a:stretch>
          </p:blipFill>
          <p:spPr>
            <a:xfrm>
              <a:off x="0" y="356563"/>
              <a:ext cx="18288000" cy="3686175"/>
            </a:xfrm>
            <a:prstGeom prst="rect">
              <a:avLst/>
            </a:prstGeom>
            <a:noFill/>
            <a:ln>
              <a:noFill/>
            </a:ln>
          </p:spPr>
        </p:pic>
      </p:grpSp>
      <p:sp>
        <p:nvSpPr>
          <p:cNvPr id="200" name="Google Shape;200;p25"/>
          <p:cNvSpPr txBox="1">
            <a:spLocks noGrp="1"/>
          </p:cNvSpPr>
          <p:nvPr>
            <p:ph type="title"/>
          </p:nvPr>
        </p:nvSpPr>
        <p:spPr>
          <a:xfrm>
            <a:off x="0" y="116975"/>
            <a:ext cx="18288000" cy="2444400"/>
          </a:xfrm>
          <a:prstGeom prst="rect">
            <a:avLst/>
          </a:prstGeom>
        </p:spPr>
        <p:txBody>
          <a:bodyPr spcFirstLastPara="1" wrap="square" lIns="182850" tIns="182850" rIns="182850" bIns="182850" anchor="t" anchorCtr="0">
            <a:noAutofit/>
          </a:bodyPr>
          <a:lstStyle/>
          <a:p>
            <a:pPr lvl="0" algn="ctr">
              <a:lnSpc>
                <a:spcPct val="125000"/>
              </a:lnSpc>
              <a:buSzPts val="990"/>
            </a:pPr>
            <a:r>
              <a:rPr lang="en-US" sz="5840" dirty="0">
                <a:solidFill>
                  <a:schemeClr val="lt1"/>
                </a:solidFill>
                <a:latin typeface="Noto Sans SemiBold"/>
                <a:ea typeface="Noto Sans SemiBold"/>
                <a:cs typeface="Noto Sans SemiBold"/>
                <a:sym typeface="Noto Sans SemiBold"/>
              </a:rPr>
              <a:t>  </a:t>
            </a:r>
            <a:r>
              <a:rPr lang="en-US" sz="5840" dirty="0" err="1">
                <a:solidFill>
                  <a:schemeClr val="lt1"/>
                </a:solidFill>
                <a:latin typeface="Noto Sans SemiBold"/>
                <a:ea typeface="Noto Sans SemiBold"/>
                <a:cs typeface="Noto Sans SemiBold"/>
                <a:sym typeface="Noto Sans SemiBold"/>
              </a:rPr>
              <a:t>Vraag</a:t>
            </a:r>
            <a:r>
              <a:rPr lang="en-US" sz="5840" dirty="0">
                <a:solidFill>
                  <a:schemeClr val="lt1"/>
                </a:solidFill>
                <a:latin typeface="Noto Sans SemiBold"/>
                <a:ea typeface="Noto Sans SemiBold"/>
                <a:cs typeface="Noto Sans SemiBold"/>
                <a:sym typeface="Noto Sans SemiBold"/>
              </a:rPr>
              <a:t>: </a:t>
            </a:r>
            <a:r>
              <a:rPr lang="nl-BE" sz="5840" dirty="0">
                <a:solidFill>
                  <a:schemeClr val="lt1"/>
                </a:solidFill>
                <a:latin typeface="Noto Sans SemiBold"/>
                <a:ea typeface="Noto Sans SemiBold"/>
                <a:cs typeface="Noto Sans SemiBold"/>
                <a:sym typeface="Noto Sans SemiBold"/>
              </a:rPr>
              <a:t>Hoe is kunstmatig 
 Intelligentie gecreëerd?</a:t>
            </a:r>
            <a:endParaRPr sz="5840" dirty="0">
              <a:solidFill>
                <a:schemeClr val="lt1"/>
              </a:solidFill>
              <a:latin typeface="Noto Sans SemiBold"/>
              <a:ea typeface="Noto Sans SemiBold"/>
              <a:cs typeface="Noto Sans SemiBold"/>
              <a:sym typeface="Noto Sans SemiBold"/>
            </a:endParaRPr>
          </a:p>
        </p:txBody>
      </p:sp>
      <p:pic>
        <p:nvPicPr>
          <p:cNvPr id="201" name="Google Shape;201;p25"/>
          <p:cNvPicPr preferRelativeResize="0"/>
          <p:nvPr/>
        </p:nvPicPr>
        <p:blipFill>
          <a:blip r:embed="rId4">
            <a:alphaModFix/>
          </a:blip>
          <a:stretch>
            <a:fillRect/>
          </a:stretch>
        </p:blipFill>
        <p:spPr>
          <a:xfrm>
            <a:off x="16944975" y="9572613"/>
            <a:ext cx="1343025" cy="714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grpSp>
        <p:nvGrpSpPr>
          <p:cNvPr id="206" name="Google Shape;206;p26"/>
          <p:cNvGrpSpPr/>
          <p:nvPr/>
        </p:nvGrpSpPr>
        <p:grpSpPr>
          <a:xfrm>
            <a:off x="0" y="-1450"/>
            <a:ext cx="18288025" cy="4044188"/>
            <a:chOff x="0" y="-1450"/>
            <a:chExt cx="18288025" cy="4044188"/>
          </a:xfrm>
        </p:grpSpPr>
        <p:sp>
          <p:nvSpPr>
            <p:cNvPr id="207" name="Google Shape;207;p26"/>
            <p:cNvSpPr/>
            <p:nvPr/>
          </p:nvSpPr>
          <p:spPr>
            <a:xfrm>
              <a:off x="25" y="-1450"/>
              <a:ext cx="18288000" cy="850500"/>
            </a:xfrm>
            <a:prstGeom prst="rect">
              <a:avLst/>
            </a:prstGeom>
            <a:solidFill>
              <a:srgbClr val="1E6EEA"/>
            </a:solidFill>
            <a:ln w="9525" cap="flat" cmpd="sng">
              <a:solidFill>
                <a:srgbClr val="1E6E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v</a:t>
              </a:r>
              <a:endParaRPr/>
            </a:p>
          </p:txBody>
        </p:sp>
        <p:pic>
          <p:nvPicPr>
            <p:cNvPr id="208" name="Google Shape;208;p26"/>
            <p:cNvPicPr preferRelativeResize="0"/>
            <p:nvPr/>
          </p:nvPicPr>
          <p:blipFill>
            <a:blip r:embed="rId3">
              <a:alphaModFix/>
            </a:blip>
            <a:stretch>
              <a:fillRect/>
            </a:stretch>
          </p:blipFill>
          <p:spPr>
            <a:xfrm>
              <a:off x="0" y="356563"/>
              <a:ext cx="18288000" cy="3686175"/>
            </a:xfrm>
            <a:prstGeom prst="rect">
              <a:avLst/>
            </a:prstGeom>
            <a:noFill/>
            <a:ln>
              <a:noFill/>
            </a:ln>
          </p:spPr>
        </p:pic>
      </p:grpSp>
      <p:sp>
        <p:nvSpPr>
          <p:cNvPr id="209" name="Google Shape;209;p26"/>
          <p:cNvSpPr txBox="1">
            <a:spLocks noGrp="1"/>
          </p:cNvSpPr>
          <p:nvPr>
            <p:ph type="title"/>
          </p:nvPr>
        </p:nvSpPr>
        <p:spPr>
          <a:xfrm>
            <a:off x="0" y="116975"/>
            <a:ext cx="18288000" cy="2444400"/>
          </a:xfrm>
          <a:prstGeom prst="rect">
            <a:avLst/>
          </a:prstGeom>
        </p:spPr>
        <p:txBody>
          <a:bodyPr spcFirstLastPara="1" wrap="square" lIns="182850" tIns="182850" rIns="182850" bIns="182850" anchor="t" anchorCtr="0">
            <a:noAutofit/>
          </a:bodyPr>
          <a:lstStyle/>
          <a:p>
            <a:pPr lvl="0" algn="ctr">
              <a:lnSpc>
                <a:spcPct val="125000"/>
              </a:lnSpc>
              <a:buSzPts val="990"/>
            </a:pPr>
            <a:r>
              <a:rPr lang="en-US" sz="5840" dirty="0">
                <a:solidFill>
                  <a:schemeClr val="lt1"/>
                </a:solidFill>
                <a:latin typeface="Noto Sans SemiBold"/>
                <a:ea typeface="Noto Sans SemiBold"/>
                <a:cs typeface="Noto Sans SemiBold"/>
                <a:sym typeface="Noto Sans SemiBold"/>
              </a:rPr>
              <a:t>  </a:t>
            </a:r>
            <a:r>
              <a:rPr lang="en-US" sz="5840" dirty="0" err="1">
                <a:solidFill>
                  <a:schemeClr val="lt1"/>
                </a:solidFill>
                <a:latin typeface="Noto Sans SemiBold"/>
                <a:ea typeface="Noto Sans SemiBold"/>
                <a:cs typeface="Noto Sans SemiBold"/>
                <a:sym typeface="Noto Sans SemiBold"/>
              </a:rPr>
              <a:t>Vraag</a:t>
            </a:r>
            <a:r>
              <a:rPr lang="en-US" sz="5840" dirty="0">
                <a:solidFill>
                  <a:schemeClr val="lt1"/>
                </a:solidFill>
                <a:latin typeface="Noto Sans SemiBold"/>
                <a:ea typeface="Noto Sans SemiBold"/>
                <a:cs typeface="Noto Sans SemiBold"/>
                <a:sym typeface="Noto Sans SemiBold"/>
              </a:rPr>
              <a:t>: </a:t>
            </a:r>
            <a:r>
              <a:rPr lang="nl-BE" sz="5840" dirty="0">
                <a:solidFill>
                  <a:schemeClr val="lt1"/>
                </a:solidFill>
                <a:latin typeface="Noto Sans SemiBold"/>
                <a:ea typeface="Noto Sans SemiBold"/>
                <a:cs typeface="Noto Sans SemiBold"/>
                <a:sym typeface="Noto Sans SemiBold"/>
              </a:rPr>
              <a:t>Hoe is kunstmatig 
 Intelligentie gecreëerd?</a:t>
            </a:r>
            <a:endParaRPr sz="5840" dirty="0">
              <a:solidFill>
                <a:schemeClr val="lt1"/>
              </a:solidFill>
              <a:latin typeface="Noto Sans SemiBold"/>
              <a:ea typeface="Noto Sans SemiBold"/>
              <a:cs typeface="Noto Sans SemiBold"/>
              <a:sym typeface="Noto Sans SemiBold"/>
            </a:endParaRPr>
          </a:p>
        </p:txBody>
      </p:sp>
      <p:sp>
        <p:nvSpPr>
          <p:cNvPr id="211" name="Google Shape;211;p26"/>
          <p:cNvSpPr txBox="1"/>
          <p:nvPr/>
        </p:nvSpPr>
        <p:spPr>
          <a:xfrm>
            <a:off x="2414016" y="3675888"/>
            <a:ext cx="11538300" cy="1762500"/>
          </a:xfrm>
          <a:prstGeom prst="rect">
            <a:avLst/>
          </a:prstGeom>
          <a:noFill/>
          <a:ln>
            <a:noFill/>
          </a:ln>
        </p:spPr>
        <p:txBody>
          <a:bodyPr spcFirstLastPara="1" wrap="square" lIns="0" tIns="0" rIns="0" bIns="0" anchor="t" anchorCtr="0">
            <a:noAutofit/>
          </a:bodyPr>
          <a:lstStyle/>
          <a:p>
            <a:pPr lvl="0">
              <a:lnSpc>
                <a:spcPct val="115000"/>
              </a:lnSpc>
            </a:pPr>
            <a:r>
              <a:rPr lang="en-US" sz="4200" b="1" dirty="0">
                <a:solidFill>
                  <a:schemeClr val="dk1"/>
                </a:solidFill>
                <a:latin typeface="Noto Sans"/>
                <a:ea typeface="Noto Sans"/>
                <a:cs typeface="Noto Sans"/>
                <a:sym typeface="Noto Sans"/>
              </a:rPr>
              <a:t>8.</a:t>
            </a:r>
            <a:r>
              <a:rPr lang="en-US" sz="4200" dirty="0">
                <a:solidFill>
                  <a:schemeClr val="dk1"/>
                </a:solidFill>
                <a:latin typeface="Noto Sans"/>
                <a:ea typeface="Noto Sans"/>
                <a:cs typeface="Noto Sans"/>
                <a:sym typeface="Noto Sans"/>
              </a:rPr>
              <a:t> </a:t>
            </a:r>
            <a:r>
              <a:rPr lang="nl-BE" sz="4200" dirty="0">
                <a:solidFill>
                  <a:schemeClr val="dk1"/>
                </a:solidFill>
                <a:latin typeface="Noto Sans"/>
                <a:ea typeface="Noto Sans"/>
                <a:cs typeface="Noto Sans"/>
                <a:sym typeface="Noto Sans"/>
              </a:rPr>
              <a:t>Waarom zou een AI-tool kunnen voorspellen dat walvissen in meren leven?</a:t>
            </a:r>
            <a:endParaRPr sz="4200" dirty="0">
              <a:solidFill>
                <a:schemeClr val="dk1"/>
              </a:solidFill>
              <a:latin typeface="Noto Sans"/>
              <a:ea typeface="Noto Sans"/>
              <a:cs typeface="Noto Sans"/>
              <a:sym typeface="Noto Sans"/>
            </a:endParaRPr>
          </a:p>
          <a:p>
            <a:pPr marL="0" lvl="0" indent="0" algn="l" rtl="0">
              <a:lnSpc>
                <a:spcPct val="115000"/>
              </a:lnSpc>
              <a:spcBef>
                <a:spcPts val="0"/>
              </a:spcBef>
              <a:spcAft>
                <a:spcPts val="0"/>
              </a:spcAft>
              <a:buNone/>
            </a:pPr>
            <a:endParaRPr sz="4200" dirty="0">
              <a:solidFill>
                <a:schemeClr val="dk1"/>
              </a:solidFill>
              <a:latin typeface="Noto Sans"/>
              <a:ea typeface="Noto Sans"/>
              <a:cs typeface="Noto Sans"/>
              <a:sym typeface="Noto Sans"/>
            </a:endParaRPr>
          </a:p>
          <a:p>
            <a:pPr marL="457200" lvl="0" indent="0" algn="l" rtl="0">
              <a:lnSpc>
                <a:spcPct val="115000"/>
              </a:lnSpc>
              <a:spcBef>
                <a:spcPts val="0"/>
              </a:spcBef>
              <a:spcAft>
                <a:spcPts val="0"/>
              </a:spcAft>
              <a:buNone/>
            </a:pPr>
            <a:endParaRPr sz="4200" dirty="0">
              <a:solidFill>
                <a:schemeClr val="dk1"/>
              </a:solidFill>
              <a:latin typeface="Noto Sans"/>
              <a:ea typeface="Noto Sans"/>
              <a:cs typeface="Noto Sans"/>
              <a:sym typeface="Noto Sans"/>
            </a:endParaRPr>
          </a:p>
        </p:txBody>
      </p:sp>
      <p:sp>
        <p:nvSpPr>
          <p:cNvPr id="212" name="Google Shape;212;p26"/>
          <p:cNvSpPr txBox="1"/>
          <p:nvPr/>
        </p:nvSpPr>
        <p:spPr>
          <a:xfrm>
            <a:off x="2377451" y="5669280"/>
            <a:ext cx="10400100" cy="3159600"/>
          </a:xfrm>
          <a:prstGeom prst="rect">
            <a:avLst/>
          </a:prstGeom>
          <a:noFill/>
          <a:ln>
            <a:noFill/>
          </a:ln>
        </p:spPr>
        <p:txBody>
          <a:bodyPr spcFirstLastPara="1" wrap="square" lIns="91425" tIns="91425" rIns="91425" bIns="91425" anchor="t" anchorCtr="0">
            <a:noAutofit/>
          </a:bodyPr>
          <a:lstStyle/>
          <a:p>
            <a:pPr lvl="0">
              <a:lnSpc>
                <a:spcPct val="115000"/>
              </a:lnSpc>
              <a:buClr>
                <a:schemeClr val="dk1"/>
              </a:buClr>
              <a:buSzPts val="1100"/>
            </a:pPr>
            <a:r>
              <a:rPr lang="en-US" sz="4200" b="1" dirty="0">
                <a:solidFill>
                  <a:schemeClr val="dk1"/>
                </a:solidFill>
                <a:latin typeface="Noto Sans"/>
                <a:ea typeface="Noto Sans"/>
                <a:cs typeface="Noto Sans"/>
                <a:sym typeface="Noto Sans"/>
              </a:rPr>
              <a:t>9.</a:t>
            </a:r>
            <a:r>
              <a:rPr lang="en-US" sz="4200" dirty="0">
                <a:solidFill>
                  <a:schemeClr val="dk1"/>
                </a:solidFill>
                <a:latin typeface="Noto Sans"/>
                <a:ea typeface="Noto Sans"/>
                <a:cs typeface="Noto Sans"/>
                <a:sym typeface="Noto Sans"/>
              </a:rPr>
              <a:t> </a:t>
            </a:r>
            <a:r>
              <a:rPr lang="nl-BE" sz="4200" dirty="0">
                <a:solidFill>
                  <a:schemeClr val="dk1"/>
                </a:solidFill>
                <a:latin typeface="Noto Sans"/>
                <a:ea typeface="Noto Sans"/>
                <a:cs typeface="Noto Sans"/>
                <a:sym typeface="Noto Sans"/>
              </a:rPr>
              <a:t>Denk je dat AI altijd juist is? Kun je enkele manieren bedenken waarop we kunnen controleren of AI correct is?</a:t>
            </a:r>
            <a:endParaRPr sz="3600" dirty="0">
              <a:solidFill>
                <a:schemeClr val="dk2"/>
              </a:solidFill>
            </a:endParaRPr>
          </a:p>
        </p:txBody>
      </p:sp>
      <p:pic>
        <p:nvPicPr>
          <p:cNvPr id="213" name="Google Shape;213;p26"/>
          <p:cNvPicPr preferRelativeResize="0"/>
          <p:nvPr/>
        </p:nvPicPr>
        <p:blipFill>
          <a:blip r:embed="rId4">
            <a:alphaModFix/>
          </a:blip>
          <a:stretch>
            <a:fillRect/>
          </a:stretch>
        </p:blipFill>
        <p:spPr>
          <a:xfrm rot="551997">
            <a:off x="14520391" y="4905399"/>
            <a:ext cx="2546242" cy="2572752"/>
          </a:xfrm>
          <a:prstGeom prst="rect">
            <a:avLst/>
          </a:prstGeom>
          <a:noFill/>
          <a:ln>
            <a:noFill/>
          </a:ln>
        </p:spPr>
      </p:pic>
      <p:pic>
        <p:nvPicPr>
          <p:cNvPr id="214" name="Google Shape;214;p26"/>
          <p:cNvPicPr preferRelativeResize="0"/>
          <p:nvPr/>
        </p:nvPicPr>
        <p:blipFill>
          <a:blip r:embed="rId5">
            <a:alphaModFix/>
          </a:blip>
          <a:stretch>
            <a:fillRect/>
          </a:stretch>
        </p:blipFill>
        <p:spPr>
          <a:xfrm rot="-540005">
            <a:off x="13380615" y="7215043"/>
            <a:ext cx="2331644" cy="234468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5F1"/>
        </a:solidFill>
        <a:effectLst/>
      </p:bgPr>
    </p:bg>
    <p:spTree>
      <p:nvGrpSpPr>
        <p:cNvPr id="1" name="Shape 218"/>
        <p:cNvGrpSpPr/>
        <p:nvPr/>
      </p:nvGrpSpPr>
      <p:grpSpPr>
        <a:xfrm>
          <a:off x="0" y="0"/>
          <a:ext cx="0" cy="0"/>
          <a:chOff x="0" y="0"/>
          <a:chExt cx="0" cy="0"/>
        </a:xfrm>
      </p:grpSpPr>
      <p:pic>
        <p:nvPicPr>
          <p:cNvPr id="219" name="Google Shape;219;p27"/>
          <p:cNvPicPr preferRelativeResize="0"/>
          <p:nvPr/>
        </p:nvPicPr>
        <p:blipFill>
          <a:blip r:embed="rId3">
            <a:alphaModFix/>
          </a:blip>
          <a:stretch>
            <a:fillRect/>
          </a:stretch>
        </p:blipFill>
        <p:spPr>
          <a:xfrm>
            <a:off x="794363" y="774388"/>
            <a:ext cx="1333500" cy="1333500"/>
          </a:xfrm>
          <a:prstGeom prst="rect">
            <a:avLst/>
          </a:prstGeom>
          <a:noFill/>
          <a:ln>
            <a:noFill/>
          </a:ln>
        </p:spPr>
      </p:pic>
      <p:pic>
        <p:nvPicPr>
          <p:cNvPr id="221" name="Google Shape;221;p27"/>
          <p:cNvPicPr preferRelativeResize="0"/>
          <p:nvPr/>
        </p:nvPicPr>
        <p:blipFill>
          <a:blip r:embed="rId4">
            <a:alphaModFix/>
          </a:blip>
          <a:stretch>
            <a:fillRect/>
          </a:stretch>
        </p:blipFill>
        <p:spPr>
          <a:xfrm>
            <a:off x="9067622" y="4092492"/>
            <a:ext cx="1926192" cy="1375155"/>
          </a:xfrm>
          <a:prstGeom prst="rect">
            <a:avLst/>
          </a:prstGeom>
          <a:noFill/>
          <a:ln>
            <a:noFill/>
          </a:ln>
        </p:spPr>
      </p:pic>
      <p:pic>
        <p:nvPicPr>
          <p:cNvPr id="222" name="Google Shape;222;p27"/>
          <p:cNvPicPr preferRelativeResize="0"/>
          <p:nvPr/>
        </p:nvPicPr>
        <p:blipFill rotWithShape="1">
          <a:blip r:embed="rId5">
            <a:alphaModFix/>
          </a:blip>
          <a:srcRect r="24908" b="29283"/>
          <a:stretch/>
        </p:blipFill>
        <p:spPr>
          <a:xfrm>
            <a:off x="6457200" y="4484275"/>
            <a:ext cx="11830800" cy="5802725"/>
          </a:xfrm>
          <a:prstGeom prst="rect">
            <a:avLst/>
          </a:prstGeom>
          <a:noFill/>
          <a:ln>
            <a:noFill/>
          </a:ln>
        </p:spPr>
      </p:pic>
      <p:sp>
        <p:nvSpPr>
          <p:cNvPr id="2" name="Tekstvak 1">
            <a:extLst>
              <a:ext uri="{FF2B5EF4-FFF2-40B4-BE49-F238E27FC236}">
                <a16:creationId xmlns:a16="http://schemas.microsoft.com/office/drawing/2014/main" id="{4CDEC7E5-8F03-D114-2BCE-D35207E6215B}"/>
              </a:ext>
            </a:extLst>
          </p:cNvPr>
          <p:cNvSpPr txBox="1"/>
          <p:nvPr/>
        </p:nvSpPr>
        <p:spPr>
          <a:xfrm>
            <a:off x="1772245" y="1217632"/>
            <a:ext cx="9369910" cy="3046988"/>
          </a:xfrm>
          <a:prstGeom prst="rect">
            <a:avLst/>
          </a:prstGeom>
          <a:noFill/>
        </p:spPr>
        <p:txBody>
          <a:bodyPr wrap="square" rtlCol="0">
            <a:spAutoFit/>
          </a:bodyPr>
          <a:lstStyle/>
          <a:p>
            <a:r>
              <a:rPr lang="nl-BE" sz="9600" dirty="0">
                <a:solidFill>
                  <a:srgbClr val="006BF3"/>
                </a:solidFill>
                <a:latin typeface="Minecraft Ten" pitchFamily="2" charset="0"/>
              </a:rPr>
              <a:t>Samenvatting en herhaling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8"/>
          <p:cNvSpPr/>
          <p:nvPr/>
        </p:nvSpPr>
        <p:spPr>
          <a:xfrm>
            <a:off x="0" y="0"/>
            <a:ext cx="18288000" cy="2277000"/>
          </a:xfrm>
          <a:prstGeom prst="rect">
            <a:avLst/>
          </a:prstGeom>
          <a:solidFill>
            <a:srgbClr val="F56B00"/>
          </a:solidFill>
          <a:ln w="9525" cap="flat" cmpd="sng">
            <a:solidFill>
              <a:srgbClr val="F56B00"/>
            </a:solidFill>
            <a:prstDash val="solid"/>
            <a:round/>
            <a:headEnd type="none" w="sm" len="sm"/>
            <a:tailEnd type="none" w="sm" len="sm"/>
          </a:ln>
          <a:effectLst>
            <a:outerShdw dist="66675" dir="5400000" algn="bl" rotWithShape="0">
              <a:srgbClr val="D9560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8" name="Google Shape;228;p28"/>
          <p:cNvSpPr/>
          <p:nvPr/>
        </p:nvSpPr>
        <p:spPr>
          <a:xfrm>
            <a:off x="9957875" y="2043600"/>
            <a:ext cx="8330100" cy="82434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pic>
        <p:nvPicPr>
          <p:cNvPr id="229" name="Google Shape;229;p28"/>
          <p:cNvPicPr preferRelativeResize="0"/>
          <p:nvPr/>
        </p:nvPicPr>
        <p:blipFill>
          <a:blip r:embed="rId3">
            <a:alphaModFix/>
          </a:blip>
          <a:stretch>
            <a:fillRect/>
          </a:stretch>
        </p:blipFill>
        <p:spPr>
          <a:xfrm>
            <a:off x="0" y="-12"/>
            <a:ext cx="18288000" cy="3400425"/>
          </a:xfrm>
          <a:prstGeom prst="rect">
            <a:avLst/>
          </a:prstGeom>
          <a:noFill/>
          <a:ln>
            <a:noFill/>
          </a:ln>
        </p:spPr>
      </p:pic>
      <p:sp>
        <p:nvSpPr>
          <p:cNvPr id="230" name="Google Shape;230;p28"/>
          <p:cNvSpPr txBox="1">
            <a:spLocks noGrp="1"/>
          </p:cNvSpPr>
          <p:nvPr>
            <p:ph type="body" idx="1"/>
          </p:nvPr>
        </p:nvSpPr>
        <p:spPr>
          <a:xfrm>
            <a:off x="1154999" y="4139700"/>
            <a:ext cx="8550975" cy="6071100"/>
          </a:xfrm>
          <a:prstGeom prst="rect">
            <a:avLst/>
          </a:prstGeom>
        </p:spPr>
        <p:txBody>
          <a:bodyPr spcFirstLastPara="1" wrap="square" lIns="182850" tIns="182850" rIns="182850" bIns="182850" anchor="t" anchorCtr="0">
            <a:noAutofit/>
          </a:bodyPr>
          <a:lstStyle/>
          <a:p>
            <a:pPr marL="0" lvl="0" indent="0">
              <a:buNone/>
            </a:pPr>
            <a:r>
              <a:rPr lang="nl-BE" sz="2800" dirty="0">
                <a:solidFill>
                  <a:schemeClr val="dk1"/>
                </a:solidFill>
                <a:latin typeface="Noto Sans"/>
                <a:ea typeface="Noto Sans"/>
                <a:cs typeface="Noto Sans"/>
                <a:sym typeface="Noto Sans"/>
              </a:rPr>
              <a:t>De AI-tools die we vandaag hebben besproken, maken gebruik van </a:t>
            </a:r>
            <a:r>
              <a:rPr lang="nl-BE" sz="2800" b="1" dirty="0">
                <a:solidFill>
                  <a:schemeClr val="dk1"/>
                </a:solidFill>
                <a:latin typeface="Noto Sans"/>
                <a:ea typeface="Noto Sans"/>
                <a:cs typeface="Noto Sans"/>
                <a:sym typeface="Noto Sans"/>
              </a:rPr>
              <a:t>voorspellende modellen</a:t>
            </a:r>
            <a:br>
              <a:rPr lang="nl-BE" sz="2800" b="1" dirty="0">
                <a:solidFill>
                  <a:schemeClr val="dk1"/>
                </a:solidFill>
                <a:latin typeface="Noto Sans"/>
                <a:ea typeface="Noto Sans"/>
                <a:cs typeface="Noto Sans"/>
                <a:sym typeface="Noto Sans"/>
              </a:rPr>
            </a:br>
            <a:r>
              <a:rPr lang="nl-BE" sz="2800" dirty="0">
                <a:solidFill>
                  <a:schemeClr val="dk1"/>
                </a:solidFill>
                <a:latin typeface="Noto Sans"/>
                <a:ea typeface="Noto Sans"/>
                <a:cs typeface="Noto Sans"/>
                <a:sym typeface="Noto Sans"/>
              </a:rPr>
              <a:t>
</a:t>
            </a:r>
            <a:r>
              <a:rPr lang="nl-BE" sz="2800" b="1" dirty="0">
                <a:solidFill>
                  <a:schemeClr val="dk1"/>
                </a:solidFill>
                <a:latin typeface="Noto Sans"/>
                <a:ea typeface="Noto Sans"/>
                <a:cs typeface="Noto Sans"/>
                <a:sym typeface="Noto Sans"/>
              </a:rPr>
              <a:t>Voorspellende modellen </a:t>
            </a:r>
            <a:r>
              <a:rPr lang="nl-BE" sz="2800" dirty="0">
                <a:solidFill>
                  <a:schemeClr val="dk1"/>
                </a:solidFill>
                <a:latin typeface="Noto Sans"/>
                <a:ea typeface="Noto Sans"/>
                <a:cs typeface="Noto Sans"/>
                <a:sym typeface="Noto Sans"/>
              </a:rPr>
              <a:t>voorspellen iets op basis van een reeks functies. Er kan bijvoorbeeld worden voorspeld dat een walvis in een meer leeft, omdat uit de verzamelde gegevens blijkt dat walvissen in water leven en een meer een water is.
</a:t>
            </a:r>
            <a:br>
              <a:rPr lang="nl-BE" sz="2800" dirty="0">
                <a:solidFill>
                  <a:schemeClr val="dk1"/>
                </a:solidFill>
                <a:latin typeface="Noto Sans"/>
                <a:ea typeface="Noto Sans"/>
                <a:cs typeface="Noto Sans"/>
                <a:sym typeface="Noto Sans"/>
              </a:rPr>
            </a:br>
            <a:r>
              <a:rPr lang="nl-BE" sz="2800" dirty="0">
                <a:solidFill>
                  <a:schemeClr val="dk1"/>
                </a:solidFill>
                <a:latin typeface="Noto Sans"/>
                <a:ea typeface="Noto Sans"/>
                <a:cs typeface="Noto Sans"/>
                <a:sym typeface="Noto Sans"/>
              </a:rPr>
              <a:t>We weten echter dat walvissen niet in meren kunnen leven!</a:t>
            </a:r>
            <a:endParaRPr sz="3200" dirty="0"/>
          </a:p>
        </p:txBody>
      </p:sp>
      <p:sp>
        <p:nvSpPr>
          <p:cNvPr id="231" name="Google Shape;231;p28"/>
          <p:cNvSpPr txBox="1"/>
          <p:nvPr/>
        </p:nvSpPr>
        <p:spPr>
          <a:xfrm>
            <a:off x="10760376" y="8382675"/>
            <a:ext cx="6725100" cy="995700"/>
          </a:xfrm>
          <a:prstGeom prst="rect">
            <a:avLst/>
          </a:prstGeom>
          <a:noFill/>
          <a:ln>
            <a:noFill/>
          </a:ln>
        </p:spPr>
        <p:txBody>
          <a:bodyPr spcFirstLastPara="1" wrap="square" lIns="91425" tIns="91425" rIns="91425" bIns="91425" anchor="t" anchorCtr="0">
            <a:noAutofit/>
          </a:bodyPr>
          <a:lstStyle/>
          <a:p>
            <a:pPr lvl="0" algn="ctr">
              <a:lnSpc>
                <a:spcPct val="115000"/>
              </a:lnSpc>
            </a:pPr>
            <a:r>
              <a:rPr lang="nl-BE" sz="2800" dirty="0">
                <a:solidFill>
                  <a:schemeClr val="dk1"/>
                </a:solidFill>
                <a:latin typeface="Noto Sans"/>
                <a:ea typeface="Noto Sans"/>
                <a:cs typeface="Noto Sans"/>
                <a:sym typeface="Noto Sans"/>
              </a:rPr>
              <a:t>Heb je ooit een AI-tool gehad die je een onjuist of dom antwoord gaf?</a:t>
            </a:r>
            <a:endParaRPr sz="2800" dirty="0">
              <a:solidFill>
                <a:schemeClr val="dk1"/>
              </a:solidFill>
              <a:latin typeface="Noto Sans"/>
              <a:ea typeface="Noto Sans"/>
              <a:cs typeface="Noto Sans"/>
              <a:sym typeface="Noto Sans"/>
            </a:endParaRPr>
          </a:p>
        </p:txBody>
      </p:sp>
      <p:pic>
        <p:nvPicPr>
          <p:cNvPr id="232" name="Google Shape;232;p28"/>
          <p:cNvPicPr preferRelativeResize="0"/>
          <p:nvPr/>
        </p:nvPicPr>
        <p:blipFill>
          <a:blip r:embed="rId4">
            <a:alphaModFix/>
          </a:blip>
          <a:stretch>
            <a:fillRect/>
          </a:stretch>
        </p:blipFill>
        <p:spPr>
          <a:xfrm>
            <a:off x="16035875" y="258825"/>
            <a:ext cx="1794925" cy="1794925"/>
          </a:xfrm>
          <a:prstGeom prst="rect">
            <a:avLst/>
          </a:prstGeom>
          <a:noFill/>
          <a:ln>
            <a:noFill/>
          </a:ln>
        </p:spPr>
      </p:pic>
      <p:sp>
        <p:nvSpPr>
          <p:cNvPr id="233" name="Google Shape;233;p28"/>
          <p:cNvSpPr txBox="1"/>
          <p:nvPr/>
        </p:nvSpPr>
        <p:spPr>
          <a:xfrm>
            <a:off x="1243200" y="3127248"/>
            <a:ext cx="8055652" cy="731400"/>
          </a:xfrm>
          <a:prstGeom prst="rect">
            <a:avLst/>
          </a:prstGeom>
          <a:noFill/>
          <a:ln>
            <a:noFill/>
          </a:ln>
        </p:spPr>
        <p:txBody>
          <a:bodyPr spcFirstLastPara="1" wrap="square" lIns="91425" tIns="91425" rIns="91425" bIns="91425" anchor="t" anchorCtr="0">
            <a:noAutofit/>
          </a:bodyPr>
          <a:lstStyle/>
          <a:p>
            <a:pPr lvl="0">
              <a:buClr>
                <a:schemeClr val="dk1"/>
              </a:buClr>
              <a:buSzPts val="1100"/>
            </a:pPr>
            <a:r>
              <a:rPr lang="en-US" sz="4200" dirty="0" err="1">
                <a:solidFill>
                  <a:schemeClr val="dk1"/>
                </a:solidFill>
                <a:latin typeface="Noto Sans SemiBold"/>
                <a:ea typeface="Noto Sans SemiBold"/>
                <a:cs typeface="Noto Sans SemiBold"/>
                <a:sym typeface="Noto Sans SemiBold"/>
              </a:rPr>
              <a:t>Voorspellende</a:t>
            </a:r>
            <a:r>
              <a:rPr lang="en-US" sz="4200" dirty="0">
                <a:solidFill>
                  <a:schemeClr val="dk1"/>
                </a:solidFill>
                <a:latin typeface="Noto Sans SemiBold"/>
                <a:ea typeface="Noto Sans SemiBold"/>
                <a:cs typeface="Noto Sans SemiBold"/>
                <a:sym typeface="Noto Sans SemiBold"/>
              </a:rPr>
              <a:t> AI-</a:t>
            </a:r>
            <a:r>
              <a:rPr lang="en-US" sz="4200" dirty="0" err="1">
                <a:solidFill>
                  <a:schemeClr val="dk1"/>
                </a:solidFill>
                <a:latin typeface="Noto Sans SemiBold"/>
                <a:ea typeface="Noto Sans SemiBold"/>
                <a:cs typeface="Noto Sans SemiBold"/>
                <a:sym typeface="Noto Sans SemiBold"/>
              </a:rPr>
              <a:t>modellen</a:t>
            </a:r>
            <a:endParaRPr sz="4200" dirty="0">
              <a:solidFill>
                <a:schemeClr val="dk2"/>
              </a:solidFill>
              <a:latin typeface="Noto Sans SemiBold"/>
              <a:ea typeface="Noto Sans SemiBold"/>
              <a:cs typeface="Noto Sans SemiBold"/>
              <a:sym typeface="Noto Sans SemiBold"/>
            </a:endParaRPr>
          </a:p>
        </p:txBody>
      </p:sp>
      <p:sp>
        <p:nvSpPr>
          <p:cNvPr id="234" name="Google Shape;234;p28"/>
          <p:cNvSpPr txBox="1">
            <a:spLocks noGrp="1"/>
          </p:cNvSpPr>
          <p:nvPr>
            <p:ph type="title"/>
          </p:nvPr>
        </p:nvSpPr>
        <p:spPr>
          <a:xfrm>
            <a:off x="0" y="527725"/>
            <a:ext cx="18288000" cy="1190100"/>
          </a:xfrm>
          <a:prstGeom prst="rect">
            <a:avLst/>
          </a:prstGeom>
        </p:spPr>
        <p:txBody>
          <a:bodyPr spcFirstLastPara="1" wrap="square" lIns="182850" tIns="182850" rIns="182850" bIns="182850" anchor="t" anchorCtr="0">
            <a:normAutofit fontScale="90000"/>
          </a:bodyPr>
          <a:lstStyle/>
          <a:p>
            <a:pPr marL="0" lvl="0" indent="0" algn="l" rtl="0">
              <a:spcBef>
                <a:spcPts val="0"/>
              </a:spcBef>
              <a:spcAft>
                <a:spcPts val="0"/>
              </a:spcAft>
              <a:buNone/>
            </a:pPr>
            <a:r>
              <a:rPr lang="en-US" sz="6488" dirty="0">
                <a:solidFill>
                  <a:schemeClr val="lt1"/>
                </a:solidFill>
                <a:latin typeface="Noto Sans SemiBold"/>
                <a:ea typeface="Noto Sans SemiBold"/>
                <a:cs typeface="Noto Sans SemiBold"/>
                <a:sym typeface="Noto Sans SemiBold"/>
              </a:rPr>
              <a:t>                    </a:t>
            </a:r>
            <a:r>
              <a:rPr lang="en-US" sz="6488" dirty="0" err="1">
                <a:solidFill>
                  <a:schemeClr val="lt1"/>
                </a:solidFill>
                <a:latin typeface="Noto Sans SemiBold"/>
                <a:ea typeface="Noto Sans SemiBold"/>
                <a:cs typeface="Noto Sans SemiBold"/>
                <a:sym typeface="Noto Sans SemiBold"/>
              </a:rPr>
              <a:t>Herhaling</a:t>
            </a:r>
            <a:endParaRPr i="1" dirty="0"/>
          </a:p>
        </p:txBody>
      </p:sp>
      <p:pic>
        <p:nvPicPr>
          <p:cNvPr id="235" name="Google Shape;235;p28"/>
          <p:cNvPicPr preferRelativeResize="0"/>
          <p:nvPr/>
        </p:nvPicPr>
        <p:blipFill>
          <a:blip r:embed="rId5">
            <a:alphaModFix/>
          </a:blip>
          <a:stretch>
            <a:fillRect/>
          </a:stretch>
        </p:blipFill>
        <p:spPr>
          <a:xfrm>
            <a:off x="10616900" y="3127256"/>
            <a:ext cx="7012052" cy="496557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p29"/>
          <p:cNvPicPr preferRelativeResize="0"/>
          <p:nvPr/>
        </p:nvPicPr>
        <p:blipFill rotWithShape="1">
          <a:blip r:embed="rId3">
            <a:alphaModFix/>
          </a:blip>
          <a:srcRect b="15196"/>
          <a:stretch/>
        </p:blipFill>
        <p:spPr>
          <a:xfrm flipH="1">
            <a:off x="13995450" y="5641325"/>
            <a:ext cx="3657600" cy="4645672"/>
          </a:xfrm>
          <a:prstGeom prst="rect">
            <a:avLst/>
          </a:prstGeom>
          <a:noFill/>
          <a:ln>
            <a:noFill/>
          </a:ln>
        </p:spPr>
      </p:pic>
      <p:sp>
        <p:nvSpPr>
          <p:cNvPr id="241" name="Google Shape;241;p29"/>
          <p:cNvSpPr txBox="1"/>
          <p:nvPr/>
        </p:nvSpPr>
        <p:spPr>
          <a:xfrm>
            <a:off x="10470100" y="6392075"/>
            <a:ext cx="3695700" cy="1638600"/>
          </a:xfrm>
          <a:prstGeom prst="rect">
            <a:avLst/>
          </a:prstGeom>
          <a:noFill/>
          <a:ln>
            <a:noFill/>
          </a:ln>
        </p:spPr>
        <p:txBody>
          <a:bodyPr spcFirstLastPara="1" wrap="square" lIns="91425" tIns="91425" rIns="91425" bIns="91425" anchor="t" anchorCtr="0">
            <a:noAutofit/>
          </a:bodyPr>
          <a:lstStyle/>
          <a:p>
            <a:pPr lvl="0">
              <a:lnSpc>
                <a:spcPct val="115000"/>
              </a:lnSpc>
            </a:pPr>
            <a:r>
              <a:rPr lang="nl-BE" sz="2800" dirty="0">
                <a:solidFill>
                  <a:srgbClr val="CC4300"/>
                </a:solidFill>
                <a:latin typeface="Noto Sans SemiBold"/>
                <a:ea typeface="Noto Sans SemiBold"/>
                <a:cs typeface="Noto Sans SemiBold"/>
                <a:sym typeface="Noto Sans SemiBold"/>
              </a:rPr>
              <a:t>Kun je nog andere soorten informatie bedenken?</a:t>
            </a:r>
            <a:endParaRPr sz="3400" dirty="0">
              <a:solidFill>
                <a:srgbClr val="CC4300"/>
              </a:solidFill>
              <a:latin typeface="Noto Sans SemiBold"/>
              <a:ea typeface="Noto Sans SemiBold"/>
              <a:cs typeface="Noto Sans SemiBold"/>
              <a:sym typeface="Noto Sans SemiBold"/>
            </a:endParaRPr>
          </a:p>
        </p:txBody>
      </p:sp>
      <p:sp>
        <p:nvSpPr>
          <p:cNvPr id="242" name="Google Shape;242;p29"/>
          <p:cNvSpPr/>
          <p:nvPr/>
        </p:nvSpPr>
        <p:spPr>
          <a:xfrm>
            <a:off x="0" y="0"/>
            <a:ext cx="18288000" cy="2277000"/>
          </a:xfrm>
          <a:prstGeom prst="rect">
            <a:avLst/>
          </a:prstGeom>
          <a:solidFill>
            <a:srgbClr val="F56B00"/>
          </a:solidFill>
          <a:ln w="9525" cap="flat" cmpd="sng">
            <a:solidFill>
              <a:srgbClr val="F56B00"/>
            </a:solidFill>
            <a:prstDash val="solid"/>
            <a:round/>
            <a:headEnd type="none" w="sm" len="sm"/>
            <a:tailEnd type="none" w="sm" len="sm"/>
          </a:ln>
          <a:effectLst>
            <a:outerShdw dist="66675" dir="5400000" algn="bl" rotWithShape="0">
              <a:srgbClr val="D9560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3" name="Google Shape;243;p29"/>
          <p:cNvSpPr txBox="1">
            <a:spLocks noGrp="1"/>
          </p:cNvSpPr>
          <p:nvPr>
            <p:ph type="body" idx="1"/>
          </p:nvPr>
        </p:nvSpPr>
        <p:spPr>
          <a:xfrm>
            <a:off x="1435600" y="4132825"/>
            <a:ext cx="8473200" cy="5823600"/>
          </a:xfrm>
          <a:prstGeom prst="rect">
            <a:avLst/>
          </a:prstGeom>
        </p:spPr>
        <p:txBody>
          <a:bodyPr spcFirstLastPara="1" wrap="square" lIns="182850" tIns="182850" rIns="182850" bIns="182850" anchor="t" anchorCtr="0">
            <a:noAutofit/>
          </a:bodyPr>
          <a:lstStyle/>
          <a:p>
            <a:pPr marL="0" lvl="0" indent="0">
              <a:buNone/>
            </a:pPr>
            <a:r>
              <a:rPr lang="nl-BE" sz="3500" dirty="0">
                <a:solidFill>
                  <a:schemeClr val="dk1"/>
                </a:solidFill>
                <a:latin typeface="Noto Sans"/>
                <a:ea typeface="Noto Sans"/>
                <a:cs typeface="Noto Sans"/>
                <a:sym typeface="Noto Sans"/>
              </a:rPr>
              <a:t>In de video zagen we dat </a:t>
            </a:r>
            <a:r>
              <a:rPr lang="nl-BE" sz="3500" dirty="0" err="1">
                <a:solidFill>
                  <a:schemeClr val="dk1"/>
                </a:solidFill>
                <a:latin typeface="Noto Sans"/>
                <a:ea typeface="Noto Sans"/>
                <a:cs typeface="Noto Sans"/>
                <a:sym typeface="Noto Sans"/>
              </a:rPr>
              <a:t>Chicken</a:t>
            </a:r>
            <a:r>
              <a:rPr lang="nl-BE" sz="3500" dirty="0">
                <a:solidFill>
                  <a:schemeClr val="dk1"/>
                </a:solidFill>
                <a:latin typeface="Noto Sans"/>
                <a:ea typeface="Noto Sans"/>
                <a:cs typeface="Noto Sans"/>
                <a:sym typeface="Noto Sans"/>
              </a:rPr>
              <a:t> veel informatie ontving. Wanneer kunstmatige intelligentie dit doet, wordt dit machine leren genoemd. Een programmeur kan veel verschillende soorten informatie aan een AI-model leveren. Omdat computers geen mensen zijn, is dit hoe het 'leert'.</a:t>
            </a:r>
            <a:endParaRPr sz="3000" dirty="0">
              <a:solidFill>
                <a:schemeClr val="dk1"/>
              </a:solidFill>
              <a:latin typeface="Noto Sans"/>
              <a:ea typeface="Noto Sans"/>
              <a:cs typeface="Noto Sans"/>
              <a:sym typeface="Noto Sans"/>
            </a:endParaRPr>
          </a:p>
          <a:p>
            <a:pPr marL="0" lvl="0" indent="0" algn="l" rtl="0">
              <a:spcBef>
                <a:spcPts val="0"/>
              </a:spcBef>
              <a:spcAft>
                <a:spcPts val="0"/>
              </a:spcAft>
              <a:buClr>
                <a:schemeClr val="dk1"/>
              </a:buClr>
              <a:buSzPts val="1100"/>
              <a:buFont typeface="Arial"/>
              <a:buNone/>
            </a:pPr>
            <a:endParaRPr sz="3000" dirty="0">
              <a:solidFill>
                <a:schemeClr val="dk1"/>
              </a:solidFill>
              <a:latin typeface="Noto Sans"/>
              <a:ea typeface="Noto Sans"/>
              <a:cs typeface="Noto Sans"/>
              <a:sym typeface="Noto Sans"/>
            </a:endParaRPr>
          </a:p>
          <a:p>
            <a:pPr marL="0" lvl="0" indent="0" algn="l" rtl="0">
              <a:spcBef>
                <a:spcPts val="0"/>
              </a:spcBef>
              <a:spcAft>
                <a:spcPts val="0"/>
              </a:spcAft>
              <a:buClr>
                <a:schemeClr val="dk1"/>
              </a:buClr>
              <a:buSzPts val="1100"/>
              <a:buFont typeface="Arial"/>
              <a:buNone/>
            </a:pPr>
            <a:endParaRPr dirty="0">
              <a:solidFill>
                <a:schemeClr val="dk1"/>
              </a:solidFill>
            </a:endParaRPr>
          </a:p>
        </p:txBody>
      </p:sp>
      <p:sp>
        <p:nvSpPr>
          <p:cNvPr id="244" name="Google Shape;244;p29"/>
          <p:cNvSpPr txBox="1"/>
          <p:nvPr/>
        </p:nvSpPr>
        <p:spPr>
          <a:xfrm>
            <a:off x="1511808" y="3127248"/>
            <a:ext cx="5578800" cy="731400"/>
          </a:xfrm>
          <a:prstGeom prst="rect">
            <a:avLst/>
          </a:prstGeom>
          <a:noFill/>
          <a:ln>
            <a:noFill/>
          </a:ln>
        </p:spPr>
        <p:txBody>
          <a:bodyPr spcFirstLastPara="1" wrap="square" lIns="91425" tIns="91425" rIns="91425" bIns="91425" anchor="t" anchorCtr="0">
            <a:noAutofit/>
          </a:bodyPr>
          <a:lstStyle/>
          <a:p>
            <a:pPr lvl="0"/>
            <a:r>
              <a:rPr lang="en-US" sz="4200" dirty="0">
                <a:solidFill>
                  <a:schemeClr val="dk1"/>
                </a:solidFill>
                <a:latin typeface="Noto Sans SemiBold"/>
                <a:ea typeface="Noto Sans SemiBold"/>
                <a:cs typeface="Noto Sans SemiBold"/>
                <a:sym typeface="Noto Sans SemiBold"/>
              </a:rPr>
              <a:t>Machine </a:t>
            </a:r>
            <a:r>
              <a:rPr lang="en-US" sz="4200" dirty="0" err="1">
                <a:solidFill>
                  <a:schemeClr val="dk1"/>
                </a:solidFill>
                <a:latin typeface="Noto Sans SemiBold"/>
                <a:ea typeface="Noto Sans SemiBold"/>
                <a:cs typeface="Noto Sans SemiBold"/>
                <a:sym typeface="Noto Sans SemiBold"/>
              </a:rPr>
              <a:t>leren</a:t>
            </a:r>
            <a:endParaRPr sz="4200" dirty="0">
              <a:solidFill>
                <a:schemeClr val="dk2"/>
              </a:solidFill>
              <a:latin typeface="Noto Sans SemiBold"/>
              <a:ea typeface="Noto Sans SemiBold"/>
              <a:cs typeface="Noto Sans SemiBold"/>
              <a:sym typeface="Noto Sans SemiBold"/>
            </a:endParaRPr>
          </a:p>
        </p:txBody>
      </p:sp>
      <p:pic>
        <p:nvPicPr>
          <p:cNvPr id="245" name="Google Shape;245;p29"/>
          <p:cNvPicPr preferRelativeResize="0"/>
          <p:nvPr/>
        </p:nvPicPr>
        <p:blipFill>
          <a:blip r:embed="rId4">
            <a:alphaModFix/>
          </a:blip>
          <a:stretch>
            <a:fillRect/>
          </a:stretch>
        </p:blipFill>
        <p:spPr>
          <a:xfrm>
            <a:off x="16035875" y="258825"/>
            <a:ext cx="1794925" cy="1794925"/>
          </a:xfrm>
          <a:prstGeom prst="rect">
            <a:avLst/>
          </a:prstGeom>
          <a:noFill/>
          <a:ln>
            <a:noFill/>
          </a:ln>
        </p:spPr>
      </p:pic>
      <p:sp>
        <p:nvSpPr>
          <p:cNvPr id="246" name="Google Shape;246;p29"/>
          <p:cNvSpPr txBox="1">
            <a:spLocks noGrp="1"/>
          </p:cNvSpPr>
          <p:nvPr>
            <p:ph type="title"/>
          </p:nvPr>
        </p:nvSpPr>
        <p:spPr>
          <a:xfrm>
            <a:off x="0" y="527725"/>
            <a:ext cx="18288000" cy="1190100"/>
          </a:xfrm>
          <a:prstGeom prst="rect">
            <a:avLst/>
          </a:prstGeom>
        </p:spPr>
        <p:txBody>
          <a:bodyPr spcFirstLastPara="1" wrap="square" lIns="182850" tIns="182850" rIns="182850" bIns="182850" anchor="t" anchorCtr="0">
            <a:normAutofit fontScale="90000"/>
          </a:bodyPr>
          <a:lstStyle/>
          <a:p>
            <a:pPr marL="0" lvl="0" indent="0" algn="l" rtl="0">
              <a:spcBef>
                <a:spcPts val="0"/>
              </a:spcBef>
              <a:spcAft>
                <a:spcPts val="0"/>
              </a:spcAft>
              <a:buNone/>
            </a:pPr>
            <a:r>
              <a:rPr lang="en-US" sz="6488" dirty="0">
                <a:solidFill>
                  <a:schemeClr val="lt1"/>
                </a:solidFill>
                <a:latin typeface="Noto Sans SemiBold"/>
                <a:ea typeface="Noto Sans SemiBold"/>
                <a:cs typeface="Noto Sans SemiBold"/>
                <a:sym typeface="Noto Sans SemiBold"/>
              </a:rPr>
              <a:t>                    </a:t>
            </a:r>
            <a:r>
              <a:rPr lang="nl-BE" sz="6488" dirty="0">
                <a:solidFill>
                  <a:schemeClr val="lt1"/>
                </a:solidFill>
                <a:latin typeface="Noto Sans SemiBold"/>
                <a:ea typeface="Noto Sans SemiBold"/>
                <a:cs typeface="Noto Sans SemiBold"/>
                <a:sym typeface="Noto Sans SemiBold"/>
              </a:rPr>
              <a:t>Herhaling</a:t>
            </a:r>
            <a:endParaRPr sz="6488" dirty="0">
              <a:solidFill>
                <a:schemeClr val="lt1"/>
              </a:solidFill>
              <a:latin typeface="Noto Sans SemiBold"/>
              <a:ea typeface="Noto Sans SemiBold"/>
              <a:cs typeface="Noto Sans SemiBold"/>
              <a:sym typeface="Noto Sans SemiBold"/>
            </a:endParaRPr>
          </a:p>
          <a:p>
            <a:pPr marL="0" lvl="0" indent="0" algn="l" rtl="0">
              <a:spcBef>
                <a:spcPts val="0"/>
              </a:spcBef>
              <a:spcAft>
                <a:spcPts val="0"/>
              </a:spcAft>
              <a:buNone/>
            </a:pPr>
            <a:endParaRPr i="1" dirty="0"/>
          </a:p>
          <a:p>
            <a:pPr marL="0" lvl="0" indent="0" algn="l" rtl="0">
              <a:spcBef>
                <a:spcPts val="0"/>
              </a:spcBef>
              <a:spcAft>
                <a:spcPts val="0"/>
              </a:spcAft>
              <a:buNone/>
            </a:pPr>
            <a:endParaRPr i="1" dirty="0"/>
          </a:p>
        </p:txBody>
      </p:sp>
      <p:sp>
        <p:nvSpPr>
          <p:cNvPr id="247" name="Google Shape;247;p29"/>
          <p:cNvSpPr txBox="1"/>
          <p:nvPr/>
        </p:nvSpPr>
        <p:spPr>
          <a:xfrm>
            <a:off x="10470100" y="3159156"/>
            <a:ext cx="5936400" cy="1791600"/>
          </a:xfrm>
          <a:prstGeom prst="rect">
            <a:avLst/>
          </a:prstGeom>
          <a:noFill/>
          <a:ln>
            <a:noFill/>
          </a:ln>
        </p:spPr>
        <p:txBody>
          <a:bodyPr spcFirstLastPara="1" wrap="square" lIns="91425" tIns="91425" rIns="91425" bIns="91425" anchor="t" anchorCtr="0">
            <a:noAutofit/>
          </a:bodyPr>
          <a:lstStyle/>
          <a:p>
            <a:pPr lvl="0">
              <a:lnSpc>
                <a:spcPct val="115000"/>
              </a:lnSpc>
              <a:buClr>
                <a:schemeClr val="dk1"/>
              </a:buClr>
              <a:buSzPts val="1100"/>
            </a:pPr>
            <a:r>
              <a:rPr lang="en-US" sz="3600" dirty="0" err="1">
                <a:solidFill>
                  <a:schemeClr val="dk1"/>
                </a:solidFill>
                <a:latin typeface="Noto Sans SemiBold"/>
                <a:ea typeface="Noto Sans SemiBold"/>
                <a:cs typeface="Noto Sans SemiBold"/>
                <a:sym typeface="Noto Sans SemiBold"/>
              </a:rPr>
              <a:t>Informatie</a:t>
            </a:r>
            <a:r>
              <a:rPr lang="en-US" sz="3600" dirty="0">
                <a:solidFill>
                  <a:schemeClr val="dk1"/>
                </a:solidFill>
                <a:latin typeface="Noto Sans SemiBold"/>
                <a:ea typeface="Noto Sans SemiBold"/>
                <a:cs typeface="Noto Sans SemiBold"/>
                <a:sym typeface="Noto Sans SemiBold"/>
              </a:rPr>
              <a:t> </a:t>
            </a:r>
            <a:r>
              <a:rPr lang="en-US" sz="3600" dirty="0" err="1">
                <a:solidFill>
                  <a:schemeClr val="dk1"/>
                </a:solidFill>
                <a:latin typeface="Noto Sans SemiBold"/>
                <a:ea typeface="Noto Sans SemiBold"/>
                <a:cs typeface="Noto Sans SemiBold"/>
                <a:sym typeface="Noto Sans SemiBold"/>
              </a:rPr>
              <a:t>kan</a:t>
            </a:r>
            <a:r>
              <a:rPr lang="en-US" sz="3600" dirty="0">
                <a:solidFill>
                  <a:schemeClr val="dk1"/>
                </a:solidFill>
                <a:latin typeface="Noto Sans SemiBold"/>
                <a:ea typeface="Noto Sans SemiBold"/>
                <a:cs typeface="Noto Sans SemiBold"/>
                <a:sym typeface="Noto Sans SemiBold"/>
              </a:rPr>
              <a:t> </a:t>
            </a:r>
            <a:r>
              <a:rPr lang="en-US" sz="3600" dirty="0" err="1">
                <a:solidFill>
                  <a:schemeClr val="dk1"/>
                </a:solidFill>
                <a:latin typeface="Noto Sans SemiBold"/>
                <a:ea typeface="Noto Sans SemiBold"/>
                <a:cs typeface="Noto Sans SemiBold"/>
                <a:sym typeface="Noto Sans SemiBold"/>
              </a:rPr>
              <a:t>zijn</a:t>
            </a:r>
            <a:r>
              <a:rPr lang="en-US" sz="3600" dirty="0">
                <a:solidFill>
                  <a:schemeClr val="dk1"/>
                </a:solidFill>
                <a:latin typeface="Noto Sans SemiBold"/>
                <a:ea typeface="Noto Sans SemiBold"/>
                <a:cs typeface="Noto Sans SemiBold"/>
                <a:sym typeface="Noto Sans SemiBold"/>
              </a:rPr>
              <a:t>: </a:t>
            </a:r>
            <a:endParaRPr sz="3600" dirty="0">
              <a:solidFill>
                <a:schemeClr val="dk1"/>
              </a:solidFill>
              <a:latin typeface="Noto Sans SemiBold"/>
              <a:ea typeface="Noto Sans SemiBold"/>
              <a:cs typeface="Noto Sans SemiBold"/>
              <a:sym typeface="Noto Sans SemiBold"/>
            </a:endParaRPr>
          </a:p>
          <a:p>
            <a:pPr marL="457200" lvl="0" indent="-457200">
              <a:lnSpc>
                <a:spcPct val="115000"/>
              </a:lnSpc>
              <a:spcBef>
                <a:spcPts val="2400"/>
              </a:spcBef>
              <a:buClr>
                <a:schemeClr val="dk1"/>
              </a:buClr>
              <a:buSzPts val="3600"/>
              <a:buFont typeface="Noto Sans SemiBold"/>
              <a:buChar char="●"/>
            </a:pPr>
            <a:r>
              <a:rPr lang="en-US" sz="3600" dirty="0" err="1">
                <a:solidFill>
                  <a:schemeClr val="dk1"/>
                </a:solidFill>
                <a:latin typeface="Noto Sans SemiBold"/>
                <a:ea typeface="Noto Sans SemiBold"/>
                <a:cs typeface="Noto Sans SemiBold"/>
                <a:sym typeface="Noto Sans SemiBold"/>
              </a:rPr>
              <a:t>Beelden</a:t>
            </a:r>
            <a:endParaRPr sz="3600" dirty="0">
              <a:solidFill>
                <a:schemeClr val="dk1"/>
              </a:solidFill>
              <a:latin typeface="Noto Sans SemiBold"/>
              <a:ea typeface="Noto Sans SemiBold"/>
              <a:cs typeface="Noto Sans SemiBold"/>
              <a:sym typeface="Noto Sans SemiBold"/>
            </a:endParaRPr>
          </a:p>
          <a:p>
            <a:pPr marL="457200" lvl="0" indent="-457200" algn="l" rtl="0">
              <a:lnSpc>
                <a:spcPct val="115000"/>
              </a:lnSpc>
              <a:spcBef>
                <a:spcPts val="0"/>
              </a:spcBef>
              <a:spcAft>
                <a:spcPts val="0"/>
              </a:spcAft>
              <a:buClr>
                <a:schemeClr val="dk1"/>
              </a:buClr>
              <a:buSzPts val="3600"/>
              <a:buFont typeface="Noto Sans SemiBold"/>
              <a:buChar char="●"/>
            </a:pPr>
            <a:r>
              <a:rPr lang="en-US" sz="3600" dirty="0" err="1">
                <a:solidFill>
                  <a:schemeClr val="dk1"/>
                </a:solidFill>
                <a:latin typeface="Noto Sans SemiBold"/>
                <a:ea typeface="Noto Sans SemiBold"/>
                <a:cs typeface="Noto Sans SemiBold"/>
                <a:sym typeface="Noto Sans SemiBold"/>
              </a:rPr>
              <a:t>Tekst</a:t>
            </a:r>
            <a:endParaRPr lang="en-US" sz="3600" dirty="0">
              <a:solidFill>
                <a:schemeClr val="dk1"/>
              </a:solidFill>
              <a:latin typeface="Noto Sans SemiBold"/>
              <a:ea typeface="Noto Sans SemiBold"/>
              <a:cs typeface="Noto Sans SemiBold"/>
              <a:sym typeface="Noto Sans SemiBold"/>
            </a:endParaRPr>
          </a:p>
          <a:p>
            <a:pPr marL="457200" lvl="0" indent="-457200">
              <a:lnSpc>
                <a:spcPct val="115000"/>
              </a:lnSpc>
              <a:buClr>
                <a:schemeClr val="dk1"/>
              </a:buClr>
              <a:buSzPts val="3600"/>
              <a:buFont typeface="Noto Sans SemiBold"/>
              <a:buChar char="●"/>
            </a:pPr>
            <a:r>
              <a:rPr lang="en-US" sz="3600" dirty="0">
                <a:solidFill>
                  <a:schemeClr val="dk1"/>
                </a:solidFill>
                <a:latin typeface="Noto Sans SemiBold"/>
                <a:ea typeface="Noto Sans SemiBold"/>
                <a:cs typeface="Noto Sans SemiBold"/>
                <a:sym typeface="Noto Sans SemiBold"/>
              </a:rPr>
              <a:t>Video 's</a:t>
            </a:r>
            <a:endParaRPr sz="3600" dirty="0">
              <a:solidFill>
                <a:schemeClr val="dk2"/>
              </a:solidFill>
              <a:latin typeface="Noto Sans SemiBold"/>
              <a:ea typeface="Noto Sans SemiBold"/>
              <a:cs typeface="Noto Sans SemiBold"/>
              <a:sym typeface="Noto Sans SemiBold"/>
            </a:endParaRPr>
          </a:p>
        </p:txBody>
      </p:sp>
      <p:cxnSp>
        <p:nvCxnSpPr>
          <p:cNvPr id="248" name="Google Shape;248;p29"/>
          <p:cNvCxnSpPr/>
          <p:nvPr/>
        </p:nvCxnSpPr>
        <p:spPr>
          <a:xfrm rot="10800000" flipH="1">
            <a:off x="13363500" y="7255500"/>
            <a:ext cx="741900" cy="183300"/>
          </a:xfrm>
          <a:prstGeom prst="straightConnector1">
            <a:avLst/>
          </a:prstGeom>
          <a:noFill/>
          <a:ln w="76200" cap="flat" cmpd="sng">
            <a:solidFill>
              <a:schemeClr val="dk1"/>
            </a:solidFill>
            <a:prstDash val="solid"/>
            <a:round/>
            <a:headEnd type="none" w="med" len="med"/>
            <a:tailEnd type="none" w="med" len="med"/>
          </a:ln>
        </p:spPr>
      </p:cxnSp>
      <p:pic>
        <p:nvPicPr>
          <p:cNvPr id="249" name="Google Shape;249;p29"/>
          <p:cNvPicPr preferRelativeResize="0"/>
          <p:nvPr/>
        </p:nvPicPr>
        <p:blipFill>
          <a:blip r:embed="rId5">
            <a:alphaModFix/>
          </a:blip>
          <a:stretch>
            <a:fillRect/>
          </a:stretch>
        </p:blipFill>
        <p:spPr>
          <a:xfrm>
            <a:off x="16944963" y="2346825"/>
            <a:ext cx="1343025" cy="1428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253"/>
        <p:cNvGrpSpPr/>
        <p:nvPr/>
      </p:nvGrpSpPr>
      <p:grpSpPr>
        <a:xfrm>
          <a:off x="0" y="0"/>
          <a:ext cx="0" cy="0"/>
          <a:chOff x="0" y="0"/>
          <a:chExt cx="0" cy="0"/>
        </a:xfrm>
      </p:grpSpPr>
      <p:sp>
        <p:nvSpPr>
          <p:cNvPr id="254" name="Google Shape;254;p30"/>
          <p:cNvSpPr/>
          <p:nvPr/>
        </p:nvSpPr>
        <p:spPr>
          <a:xfrm>
            <a:off x="0" y="0"/>
            <a:ext cx="18288000" cy="2615100"/>
          </a:xfrm>
          <a:prstGeom prst="rect">
            <a:avLst/>
          </a:prstGeom>
          <a:solidFill>
            <a:srgbClr val="F56B00"/>
          </a:solidFill>
          <a:ln w="9525" cap="flat" cmpd="sng">
            <a:solidFill>
              <a:srgbClr val="F56B00"/>
            </a:solidFill>
            <a:prstDash val="solid"/>
            <a:round/>
            <a:headEnd type="none" w="sm" len="sm"/>
            <a:tailEnd type="none" w="sm" len="sm"/>
          </a:ln>
          <a:effectLst>
            <a:outerShdw dist="66675" dir="5400000" algn="bl" rotWithShape="0">
              <a:srgbClr val="D9560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5" name="Google Shape;255;p30"/>
          <p:cNvSpPr txBox="1">
            <a:spLocks noGrp="1"/>
          </p:cNvSpPr>
          <p:nvPr>
            <p:ph type="title"/>
          </p:nvPr>
        </p:nvSpPr>
        <p:spPr>
          <a:xfrm>
            <a:off x="0" y="258825"/>
            <a:ext cx="18158400" cy="2356500"/>
          </a:xfrm>
          <a:prstGeom prst="rect">
            <a:avLst/>
          </a:prstGeom>
        </p:spPr>
        <p:txBody>
          <a:bodyPr spcFirstLastPara="1" wrap="square" lIns="182850" tIns="182850" rIns="182850" bIns="182850" anchor="t" anchorCtr="0">
            <a:noAutofit/>
          </a:bodyPr>
          <a:lstStyle/>
          <a:p>
            <a:pPr marL="0" lvl="0" indent="0" algn="ctr" rtl="0">
              <a:spcBef>
                <a:spcPts val="0"/>
              </a:spcBef>
              <a:spcAft>
                <a:spcPts val="0"/>
              </a:spcAft>
              <a:buNone/>
            </a:pPr>
            <a:r>
              <a:rPr lang="en-US" sz="5800" dirty="0">
                <a:solidFill>
                  <a:schemeClr val="lt1"/>
                </a:solidFill>
                <a:latin typeface="Noto Sans SemiBold"/>
                <a:ea typeface="Noto Sans SemiBold"/>
                <a:cs typeface="Noto Sans SemiBold"/>
                <a:sym typeface="Noto Sans SemiBold"/>
              </a:rPr>
              <a:t> </a:t>
            </a:r>
            <a:r>
              <a:rPr lang="en-US" sz="5800" dirty="0" err="1">
                <a:solidFill>
                  <a:schemeClr val="lt1"/>
                </a:solidFill>
                <a:latin typeface="Noto Sans SemiBold"/>
                <a:ea typeface="Noto Sans SemiBold"/>
                <a:cs typeface="Noto Sans SemiBold"/>
                <a:sym typeface="Noto Sans SemiBold"/>
              </a:rPr>
              <a:t>Herhaling</a:t>
            </a:r>
            <a:endParaRPr sz="5800" dirty="0">
              <a:solidFill>
                <a:schemeClr val="lt1"/>
              </a:solidFill>
              <a:latin typeface="Noto Sans SemiBold"/>
              <a:ea typeface="Noto Sans SemiBold"/>
              <a:cs typeface="Noto Sans SemiBold"/>
              <a:sym typeface="Noto Sans SemiBold"/>
            </a:endParaRPr>
          </a:p>
          <a:p>
            <a:pPr lvl="0" algn="ctr"/>
            <a:r>
              <a:rPr lang="en-US" sz="5800" dirty="0">
                <a:solidFill>
                  <a:schemeClr val="lt1"/>
                </a:solidFill>
                <a:latin typeface="Noto Sans SemiBold"/>
                <a:ea typeface="Noto Sans SemiBold"/>
                <a:cs typeface="Noto Sans SemiBold"/>
                <a:sym typeface="Noto Sans SemiBold"/>
              </a:rPr>
              <a:t> </a:t>
            </a:r>
            <a:r>
              <a:rPr lang="nl-BE" sz="5800" dirty="0">
                <a:solidFill>
                  <a:schemeClr val="lt1"/>
                </a:solidFill>
                <a:latin typeface="Noto Sans SemiBold"/>
                <a:ea typeface="Noto Sans SemiBold"/>
                <a:cs typeface="Noto Sans SemiBold"/>
                <a:sym typeface="Noto Sans SemiBold"/>
              </a:rPr>
              <a:t>Is het AI of niet?</a:t>
            </a:r>
            <a:endParaRPr sz="6488" dirty="0">
              <a:solidFill>
                <a:schemeClr val="lt1"/>
              </a:solidFill>
              <a:latin typeface="Noto Sans SemiBold"/>
              <a:ea typeface="Noto Sans SemiBold"/>
              <a:cs typeface="Noto Sans SemiBold"/>
              <a:sym typeface="Noto Sans SemiBold"/>
            </a:endParaRPr>
          </a:p>
          <a:p>
            <a:pPr marL="0" lvl="0" indent="0" algn="l" rtl="0">
              <a:spcBef>
                <a:spcPts val="0"/>
              </a:spcBef>
              <a:spcAft>
                <a:spcPts val="0"/>
              </a:spcAft>
              <a:buNone/>
            </a:pPr>
            <a:endParaRPr i="1" dirty="0"/>
          </a:p>
        </p:txBody>
      </p:sp>
      <p:sp>
        <p:nvSpPr>
          <p:cNvPr id="256" name="Google Shape;256;p30"/>
          <p:cNvSpPr txBox="1">
            <a:spLocks noGrp="1"/>
          </p:cNvSpPr>
          <p:nvPr>
            <p:ph type="body" idx="1"/>
          </p:nvPr>
        </p:nvSpPr>
        <p:spPr>
          <a:xfrm>
            <a:off x="1371600" y="3117472"/>
            <a:ext cx="8482405" cy="6763127"/>
          </a:xfrm>
          <a:prstGeom prst="rect">
            <a:avLst/>
          </a:prstGeom>
        </p:spPr>
        <p:txBody>
          <a:bodyPr spcFirstLastPara="1" wrap="square" lIns="182850" tIns="182850" rIns="182850" bIns="182850" anchor="t" anchorCtr="0">
            <a:noAutofit/>
          </a:bodyPr>
          <a:lstStyle/>
          <a:p>
            <a:pPr marL="0" lvl="0" indent="0">
              <a:lnSpc>
                <a:spcPct val="138000"/>
              </a:lnSpc>
              <a:buClr>
                <a:schemeClr val="dk1"/>
              </a:buClr>
              <a:buSzPts val="1100"/>
              <a:buNone/>
            </a:pPr>
            <a:r>
              <a:rPr lang="en-US" dirty="0">
                <a:solidFill>
                  <a:schemeClr val="dk1"/>
                </a:solidFill>
                <a:latin typeface="Noto Sans SemiBold"/>
                <a:ea typeface="Noto Sans SemiBold"/>
                <a:cs typeface="Noto Sans SemiBold"/>
                <a:sym typeface="Noto Sans SemiBold"/>
              </a:rPr>
              <a:t>AI-</a:t>
            </a:r>
            <a:r>
              <a:rPr lang="en-US" dirty="0" err="1">
                <a:solidFill>
                  <a:schemeClr val="dk1"/>
                </a:solidFill>
                <a:latin typeface="Noto Sans SemiBold"/>
                <a:ea typeface="Noto Sans SemiBold"/>
                <a:cs typeface="Noto Sans SemiBold"/>
                <a:sym typeface="Noto Sans SemiBold"/>
              </a:rPr>
              <a:t>hulpmiddelen</a:t>
            </a:r>
            <a:endParaRPr lang="en-US" dirty="0">
              <a:solidFill>
                <a:schemeClr val="dk1"/>
              </a:solidFill>
              <a:latin typeface="Noto Sans SemiBold"/>
              <a:ea typeface="Noto Sans SemiBold"/>
              <a:cs typeface="Noto Sans SemiBold"/>
              <a:sym typeface="Noto Sans SemiBold"/>
            </a:endParaRPr>
          </a:p>
          <a:p>
            <a:pPr marL="0" indent="0">
              <a:lnSpc>
                <a:spcPct val="138000"/>
              </a:lnSpc>
              <a:buClr>
                <a:schemeClr val="dk1"/>
              </a:buClr>
              <a:buSzPts val="1100"/>
              <a:buNone/>
            </a:pPr>
            <a:r>
              <a:rPr lang="nl-BE" sz="2800" dirty="0">
                <a:solidFill>
                  <a:schemeClr val="dk1"/>
                </a:solidFill>
                <a:latin typeface="Noto Sans"/>
                <a:ea typeface="Noto Sans"/>
                <a:cs typeface="Noto Sans"/>
                <a:sym typeface="Noto Sans"/>
              </a:rPr>
              <a:t>AI verwerft kennis, past zich vervolgens aan en verbetert in de loop van de tijd. Het maakt gebruik van data (informatie) en neemt beslissingen en voorspellingen op basis van patronen.</a:t>
            </a:r>
          </a:p>
          <a:p>
            <a:pPr>
              <a:lnSpc>
                <a:spcPct val="138000"/>
              </a:lnSpc>
              <a:buClr>
                <a:schemeClr val="dk1"/>
              </a:buClr>
              <a:buSzPts val="1100"/>
            </a:pPr>
            <a:r>
              <a:rPr lang="nl-BE" sz="2800" dirty="0">
                <a:solidFill>
                  <a:schemeClr val="dk1"/>
                </a:solidFill>
                <a:latin typeface="Noto Sans"/>
                <a:ea typeface="Noto Sans"/>
                <a:cs typeface="Noto Sans"/>
                <a:sym typeface="Noto Sans"/>
              </a:rPr>
              <a:t>Kaarten met verkeersgegevens</a:t>
            </a:r>
          </a:p>
          <a:p>
            <a:pPr>
              <a:lnSpc>
                <a:spcPct val="138000"/>
              </a:lnSpc>
              <a:buClr>
                <a:schemeClr val="dk1"/>
              </a:buClr>
              <a:buSzPts val="1100"/>
            </a:pPr>
            <a:r>
              <a:rPr lang="nl-BE" sz="2800" dirty="0">
                <a:solidFill>
                  <a:schemeClr val="dk1"/>
                </a:solidFill>
                <a:latin typeface="Noto Sans"/>
                <a:ea typeface="Noto Sans"/>
                <a:cs typeface="Noto Sans"/>
                <a:sym typeface="Noto Sans"/>
              </a:rPr>
              <a:t>Film-apps die suggesties doen over je voorkeuren</a:t>
            </a:r>
          </a:p>
          <a:p>
            <a:pPr>
              <a:lnSpc>
                <a:spcPct val="138000"/>
              </a:lnSpc>
              <a:buClr>
                <a:schemeClr val="dk1"/>
              </a:buClr>
              <a:buSzPts val="1100"/>
            </a:pPr>
            <a:r>
              <a:rPr lang="nl-BE" sz="2800" dirty="0">
                <a:solidFill>
                  <a:schemeClr val="dk1"/>
                </a:solidFill>
                <a:latin typeface="Noto Sans"/>
                <a:ea typeface="Noto Sans"/>
                <a:cs typeface="Noto Sans"/>
                <a:sym typeface="Noto Sans"/>
              </a:rPr>
              <a:t>Sociale media met advertenties op basis van de video's die je hebt bekeken</a:t>
            </a:r>
            <a:endParaRPr sz="1100" dirty="0">
              <a:solidFill>
                <a:schemeClr val="dk1"/>
              </a:solidFill>
            </a:endParaRPr>
          </a:p>
          <a:p>
            <a:pPr marL="0" lvl="0" indent="0" algn="l" rtl="0">
              <a:spcBef>
                <a:spcPts val="0"/>
              </a:spcBef>
              <a:spcAft>
                <a:spcPts val="2400"/>
              </a:spcAft>
              <a:buNone/>
            </a:pPr>
            <a:endParaRPr dirty="0"/>
          </a:p>
        </p:txBody>
      </p:sp>
      <p:sp>
        <p:nvSpPr>
          <p:cNvPr id="257" name="Google Shape;257;p30"/>
          <p:cNvSpPr txBox="1"/>
          <p:nvPr/>
        </p:nvSpPr>
        <p:spPr>
          <a:xfrm>
            <a:off x="9854005" y="3117471"/>
            <a:ext cx="7648687" cy="6671987"/>
          </a:xfrm>
          <a:prstGeom prst="rect">
            <a:avLst/>
          </a:prstGeom>
          <a:noFill/>
          <a:ln>
            <a:noFill/>
          </a:ln>
        </p:spPr>
        <p:txBody>
          <a:bodyPr spcFirstLastPara="1" wrap="square" lIns="91425" tIns="91425" rIns="91425" bIns="91425" anchor="t" anchorCtr="0">
            <a:noAutofit/>
          </a:bodyPr>
          <a:lstStyle/>
          <a:p>
            <a:pPr lvl="0">
              <a:lnSpc>
                <a:spcPct val="138000"/>
              </a:lnSpc>
            </a:pPr>
            <a:r>
              <a:rPr lang="en-US" sz="3600" dirty="0" err="1">
                <a:solidFill>
                  <a:schemeClr val="dk1"/>
                </a:solidFill>
                <a:latin typeface="Noto Sans SemiBold"/>
                <a:ea typeface="Noto Sans SemiBold"/>
                <a:cs typeface="Noto Sans SemiBold"/>
                <a:sym typeface="Noto Sans SemiBold"/>
              </a:rPr>
              <a:t>Niet</a:t>
            </a:r>
            <a:r>
              <a:rPr lang="en-US" sz="3600" dirty="0">
                <a:solidFill>
                  <a:schemeClr val="dk1"/>
                </a:solidFill>
                <a:latin typeface="Noto Sans SemiBold"/>
                <a:ea typeface="Noto Sans SemiBold"/>
                <a:cs typeface="Noto Sans SemiBold"/>
                <a:sym typeface="Noto Sans SemiBold"/>
              </a:rPr>
              <a:t>-AI-tools</a:t>
            </a:r>
          </a:p>
          <a:p>
            <a:pPr lvl="0">
              <a:lnSpc>
                <a:spcPct val="138000"/>
              </a:lnSpc>
            </a:pPr>
            <a:r>
              <a:rPr lang="nl-BE" sz="2800" dirty="0">
                <a:solidFill>
                  <a:schemeClr val="dk1"/>
                </a:solidFill>
                <a:latin typeface="Noto Sans"/>
                <a:ea typeface="Noto Sans"/>
                <a:cs typeface="Noto Sans"/>
                <a:sym typeface="Noto Sans"/>
              </a:rPr>
              <a:t>Niet-AI-tools werken door voorgeprogrammeerde instructies te volgen.</a:t>
            </a:r>
          </a:p>
          <a:p>
            <a:pPr marL="457200" lvl="0" indent="-457200">
              <a:lnSpc>
                <a:spcPct val="138000"/>
              </a:lnSpc>
              <a:buFont typeface="Arial" panose="020B0604020202020204" pitchFamily="34" charset="0"/>
              <a:buChar char="•"/>
            </a:pPr>
            <a:r>
              <a:rPr lang="nl-BE" sz="2800" dirty="0">
                <a:solidFill>
                  <a:schemeClr val="dk1"/>
                </a:solidFill>
                <a:latin typeface="Noto Sans"/>
                <a:ea typeface="Noto Sans"/>
                <a:cs typeface="Noto Sans"/>
                <a:sym typeface="Noto Sans"/>
              </a:rPr>
              <a:t>Een rekenmachine</a:t>
            </a:r>
          </a:p>
          <a:p>
            <a:pPr marL="457200" lvl="0" indent="-457200">
              <a:lnSpc>
                <a:spcPct val="138000"/>
              </a:lnSpc>
              <a:buFont typeface="Arial" panose="020B0604020202020204" pitchFamily="34" charset="0"/>
              <a:buChar char="•"/>
            </a:pPr>
            <a:r>
              <a:rPr lang="nl-BE" sz="2800" dirty="0">
                <a:solidFill>
                  <a:schemeClr val="dk1"/>
                </a:solidFill>
                <a:latin typeface="Noto Sans"/>
                <a:ea typeface="Noto Sans"/>
                <a:cs typeface="Noto Sans"/>
                <a:sym typeface="Noto Sans"/>
              </a:rPr>
              <a:t>Een sproeisysteem dat een gazon bewatert volgens een voorgeprogrammeerd schema</a:t>
            </a:r>
          </a:p>
          <a:p>
            <a:pPr marL="457200" lvl="0" indent="-457200">
              <a:lnSpc>
                <a:spcPct val="138000"/>
              </a:lnSpc>
              <a:buFont typeface="Arial" panose="020B0604020202020204" pitchFamily="34" charset="0"/>
              <a:buChar char="•"/>
            </a:pPr>
            <a:r>
              <a:rPr lang="nl-BE" sz="2800" dirty="0">
                <a:solidFill>
                  <a:schemeClr val="dk1"/>
                </a:solidFill>
                <a:latin typeface="Noto Sans"/>
                <a:ea typeface="Noto Sans"/>
                <a:cs typeface="Noto Sans"/>
                <a:sym typeface="Noto Sans"/>
              </a:rPr>
              <a:t>Een ingebouwde spellingcontrole die verkeerd gespelde woorden aanduidt op basis van een woordenboek</a:t>
            </a:r>
            <a:endParaRPr sz="1100" dirty="0">
              <a:solidFill>
                <a:schemeClr val="dk1"/>
              </a:solidFill>
            </a:endParaRPr>
          </a:p>
        </p:txBody>
      </p:sp>
      <p:pic>
        <p:nvPicPr>
          <p:cNvPr id="258" name="Google Shape;258;p30"/>
          <p:cNvPicPr preferRelativeResize="0"/>
          <p:nvPr/>
        </p:nvPicPr>
        <p:blipFill>
          <a:blip r:embed="rId3">
            <a:alphaModFix/>
          </a:blip>
          <a:stretch>
            <a:fillRect/>
          </a:stretch>
        </p:blipFill>
        <p:spPr>
          <a:xfrm>
            <a:off x="16035875" y="258825"/>
            <a:ext cx="1794925" cy="1794925"/>
          </a:xfrm>
          <a:prstGeom prst="rect">
            <a:avLst/>
          </a:prstGeom>
          <a:noFill/>
          <a:ln>
            <a:noFill/>
          </a:ln>
        </p:spPr>
      </p:pic>
      <p:pic>
        <p:nvPicPr>
          <p:cNvPr id="259" name="Google Shape;259;p30"/>
          <p:cNvPicPr preferRelativeResize="0"/>
          <p:nvPr/>
        </p:nvPicPr>
        <p:blipFill>
          <a:blip r:embed="rId4">
            <a:alphaModFix/>
          </a:blip>
          <a:stretch>
            <a:fillRect/>
          </a:stretch>
        </p:blipFill>
        <p:spPr>
          <a:xfrm flipH="1">
            <a:off x="16954500" y="2683338"/>
            <a:ext cx="1333500" cy="1333500"/>
          </a:xfrm>
          <a:prstGeom prst="rect">
            <a:avLst/>
          </a:prstGeom>
          <a:noFill/>
          <a:ln>
            <a:noFill/>
          </a:ln>
        </p:spPr>
      </p:pic>
      <p:pic>
        <p:nvPicPr>
          <p:cNvPr id="260" name="Google Shape;260;p30"/>
          <p:cNvPicPr preferRelativeResize="0"/>
          <p:nvPr/>
        </p:nvPicPr>
        <p:blipFill>
          <a:blip r:embed="rId5">
            <a:alphaModFix/>
          </a:blip>
          <a:stretch>
            <a:fillRect/>
          </a:stretch>
        </p:blipFill>
        <p:spPr>
          <a:xfrm flipH="1">
            <a:off x="0" y="8848725"/>
            <a:ext cx="2009775" cy="1438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31"/>
          <p:cNvPicPr preferRelativeResize="0"/>
          <p:nvPr/>
        </p:nvPicPr>
        <p:blipFill rotWithShape="1">
          <a:blip r:embed="rId3">
            <a:alphaModFix/>
          </a:blip>
          <a:srcRect b="37593"/>
          <a:stretch/>
        </p:blipFill>
        <p:spPr>
          <a:xfrm>
            <a:off x="2542975" y="5736300"/>
            <a:ext cx="4407296" cy="4548601"/>
          </a:xfrm>
          <a:prstGeom prst="rect">
            <a:avLst/>
          </a:prstGeom>
          <a:noFill/>
          <a:ln>
            <a:noFill/>
          </a:ln>
        </p:spPr>
      </p:pic>
      <p:pic>
        <p:nvPicPr>
          <p:cNvPr id="266" name="Google Shape;266;p31"/>
          <p:cNvPicPr preferRelativeResize="0"/>
          <p:nvPr/>
        </p:nvPicPr>
        <p:blipFill>
          <a:blip r:embed="rId4">
            <a:alphaModFix/>
          </a:blip>
          <a:stretch>
            <a:fillRect/>
          </a:stretch>
        </p:blipFill>
        <p:spPr>
          <a:xfrm>
            <a:off x="0" y="0"/>
            <a:ext cx="18288000" cy="3009900"/>
          </a:xfrm>
          <a:prstGeom prst="rect">
            <a:avLst/>
          </a:prstGeom>
          <a:noFill/>
          <a:ln>
            <a:noFill/>
          </a:ln>
        </p:spPr>
      </p:pic>
      <p:sp>
        <p:nvSpPr>
          <p:cNvPr id="267" name="Google Shape;267;p31"/>
          <p:cNvSpPr txBox="1">
            <a:spLocks noGrp="1"/>
          </p:cNvSpPr>
          <p:nvPr>
            <p:ph type="body" idx="1"/>
          </p:nvPr>
        </p:nvSpPr>
        <p:spPr>
          <a:xfrm>
            <a:off x="7960659" y="4130050"/>
            <a:ext cx="9412841" cy="5295600"/>
          </a:xfrm>
          <a:prstGeom prst="rect">
            <a:avLst/>
          </a:prstGeom>
        </p:spPr>
        <p:txBody>
          <a:bodyPr spcFirstLastPara="1" wrap="square" lIns="182850" tIns="182850" rIns="182850" bIns="182850" anchor="t" anchorCtr="0">
            <a:noAutofit/>
          </a:bodyPr>
          <a:lstStyle/>
          <a:p>
            <a:pPr marL="0" lvl="0" indent="0">
              <a:buNone/>
            </a:pPr>
            <a:r>
              <a:rPr lang="en-US" dirty="0">
                <a:solidFill>
                  <a:schemeClr val="dk1"/>
                </a:solidFill>
                <a:latin typeface="Noto Sans"/>
                <a:ea typeface="Noto Sans"/>
                <a:cs typeface="Noto Sans"/>
                <a:sym typeface="Noto Sans"/>
              </a:rPr>
              <a:t>AI foundations, </a:t>
            </a:r>
            <a:r>
              <a:rPr lang="en-US" dirty="0" err="1">
                <a:solidFill>
                  <a:schemeClr val="dk1"/>
                </a:solidFill>
                <a:latin typeface="Noto Sans"/>
                <a:ea typeface="Noto Sans"/>
                <a:cs typeface="Noto Sans"/>
                <a:sym typeface="Noto Sans"/>
              </a:rPr>
              <a:t>ook</a:t>
            </a:r>
            <a:r>
              <a:rPr lang="en-US" dirty="0">
                <a:solidFill>
                  <a:schemeClr val="dk1"/>
                </a:solidFill>
                <a:latin typeface="Noto Sans"/>
                <a:ea typeface="Noto Sans"/>
                <a:cs typeface="Noto Sans"/>
                <a:sym typeface="Noto Sans"/>
              </a:rPr>
              <a:t> </a:t>
            </a:r>
            <a:r>
              <a:rPr lang="en-US" dirty="0" err="1">
                <a:solidFill>
                  <a:schemeClr val="dk1"/>
                </a:solidFill>
                <a:latin typeface="Noto Sans"/>
                <a:ea typeface="Noto Sans"/>
                <a:cs typeface="Noto Sans"/>
                <a:sym typeface="Noto Sans"/>
              </a:rPr>
              <a:t>wel</a:t>
            </a:r>
            <a:r>
              <a:rPr lang="en-US" dirty="0">
                <a:solidFill>
                  <a:schemeClr val="dk1"/>
                </a:solidFill>
                <a:latin typeface="Noto Sans"/>
                <a:ea typeface="Noto Sans"/>
                <a:cs typeface="Noto Sans"/>
                <a:sym typeface="Noto Sans"/>
              </a:rPr>
              <a:t> AI-</a:t>
            </a:r>
            <a:r>
              <a:rPr lang="en-US" dirty="0" err="1">
                <a:solidFill>
                  <a:schemeClr val="dk1"/>
                </a:solidFill>
                <a:latin typeface="Noto Sans"/>
                <a:ea typeface="Noto Sans"/>
                <a:cs typeface="Noto Sans"/>
                <a:sym typeface="Noto Sans"/>
              </a:rPr>
              <a:t>geletterdheid</a:t>
            </a:r>
            <a:r>
              <a:rPr lang="en-US" dirty="0">
                <a:solidFill>
                  <a:schemeClr val="dk1"/>
                </a:solidFill>
                <a:latin typeface="Noto Sans"/>
                <a:ea typeface="Noto Sans"/>
                <a:cs typeface="Noto Sans"/>
                <a:sym typeface="Noto Sans"/>
              </a:rPr>
              <a:t> </a:t>
            </a:r>
            <a:r>
              <a:rPr lang="en-US" dirty="0" err="1">
                <a:solidFill>
                  <a:schemeClr val="dk1"/>
                </a:solidFill>
                <a:latin typeface="Noto Sans"/>
                <a:ea typeface="Noto Sans"/>
                <a:cs typeface="Noto Sans"/>
                <a:sym typeface="Noto Sans"/>
              </a:rPr>
              <a:t>genoemd</a:t>
            </a:r>
            <a:r>
              <a:rPr lang="en-US" dirty="0">
                <a:solidFill>
                  <a:schemeClr val="dk1"/>
                </a:solidFill>
                <a:latin typeface="Noto Sans"/>
                <a:ea typeface="Noto Sans"/>
                <a:cs typeface="Noto Sans"/>
                <a:sym typeface="Noto Sans"/>
              </a:rPr>
              <a:t>, </a:t>
            </a:r>
            <a:r>
              <a:rPr lang="en-US" dirty="0" err="1">
                <a:solidFill>
                  <a:schemeClr val="dk1"/>
                </a:solidFill>
                <a:latin typeface="Noto Sans"/>
                <a:ea typeface="Noto Sans"/>
                <a:cs typeface="Noto Sans"/>
                <a:sym typeface="Noto Sans"/>
              </a:rPr>
              <a:t>omvat</a:t>
            </a:r>
            <a:r>
              <a:rPr lang="en-US" dirty="0">
                <a:solidFill>
                  <a:schemeClr val="dk1"/>
                </a:solidFill>
                <a:latin typeface="Noto Sans"/>
                <a:ea typeface="Noto Sans"/>
                <a:cs typeface="Noto Sans"/>
                <a:sym typeface="Noto Sans"/>
              </a:rPr>
              <a:t>: </a:t>
            </a:r>
            <a:endParaRPr dirty="0">
              <a:solidFill>
                <a:schemeClr val="dk1"/>
              </a:solidFill>
              <a:latin typeface="Noto Sans"/>
              <a:ea typeface="Noto Sans"/>
              <a:cs typeface="Noto Sans"/>
              <a:sym typeface="Noto Sans"/>
            </a:endParaRPr>
          </a:p>
          <a:p>
            <a:pPr marL="0" lvl="0" indent="0" algn="l" rtl="0">
              <a:lnSpc>
                <a:spcPct val="100000"/>
              </a:lnSpc>
              <a:spcBef>
                <a:spcPts val="0"/>
              </a:spcBef>
              <a:spcAft>
                <a:spcPts val="0"/>
              </a:spcAft>
              <a:buClr>
                <a:schemeClr val="dk1"/>
              </a:buClr>
              <a:buSzPts val="1100"/>
              <a:buFont typeface="Arial"/>
              <a:buNone/>
            </a:pPr>
            <a:endParaRPr sz="2800" dirty="0">
              <a:solidFill>
                <a:schemeClr val="dk1"/>
              </a:solidFill>
              <a:latin typeface="Noto Sans"/>
              <a:ea typeface="Noto Sans"/>
              <a:cs typeface="Noto Sans"/>
              <a:sym typeface="Noto Sans"/>
            </a:endParaRPr>
          </a:p>
          <a:p>
            <a:pPr lvl="0">
              <a:lnSpc>
                <a:spcPct val="105000"/>
              </a:lnSpc>
              <a:buClr>
                <a:schemeClr val="dk1"/>
              </a:buClr>
              <a:buFont typeface="Noto Sans"/>
              <a:buChar char="●"/>
            </a:pPr>
            <a:r>
              <a:rPr lang="nl-BE" dirty="0">
                <a:solidFill>
                  <a:schemeClr val="dk1"/>
                </a:solidFill>
                <a:latin typeface="Noto Sans"/>
                <a:ea typeface="Noto Sans"/>
                <a:cs typeface="Noto Sans"/>
                <a:sym typeface="Noto Sans"/>
              </a:rPr>
              <a:t>Begrijpen hoe AI werkt
Verantwoord gebruik van AI
Erkenning van de sociale en ethische gevolgen ervan 
Inzicht in de potentiële voordelen en risico's van AI en hoe de risico's kunnen worden verminderd</a:t>
            </a:r>
            <a:endParaRPr sz="3500" dirty="0"/>
          </a:p>
        </p:txBody>
      </p:sp>
      <p:sp>
        <p:nvSpPr>
          <p:cNvPr id="268" name="Google Shape;268;p31"/>
          <p:cNvSpPr txBox="1"/>
          <p:nvPr/>
        </p:nvSpPr>
        <p:spPr>
          <a:xfrm>
            <a:off x="1360450" y="3740300"/>
            <a:ext cx="6008538" cy="1509600"/>
          </a:xfrm>
          <a:prstGeom prst="rect">
            <a:avLst/>
          </a:prstGeom>
          <a:noFill/>
          <a:ln>
            <a:noFill/>
          </a:ln>
        </p:spPr>
        <p:txBody>
          <a:bodyPr spcFirstLastPara="1" wrap="square" lIns="91425" tIns="91425" rIns="91425" bIns="91425" anchor="t" anchorCtr="0">
            <a:noAutofit/>
          </a:bodyPr>
          <a:lstStyle/>
          <a:p>
            <a:pPr lvl="0">
              <a:lnSpc>
                <a:spcPct val="115000"/>
              </a:lnSpc>
            </a:pPr>
            <a:r>
              <a:rPr lang="nl-BE" sz="3000" dirty="0">
                <a:solidFill>
                  <a:srgbClr val="CC4300"/>
                </a:solidFill>
                <a:latin typeface="Noto Sans SemiBold"/>
                <a:ea typeface="Noto Sans SemiBold"/>
                <a:cs typeface="Noto Sans SemiBold"/>
                <a:sym typeface="Noto Sans SemiBold"/>
              </a:rPr>
              <a:t>Wat betekent het om sociale en ethische impact te hebben?</a:t>
            </a:r>
            <a:endParaRPr sz="3000" dirty="0">
              <a:solidFill>
                <a:srgbClr val="CC4300"/>
              </a:solidFill>
              <a:latin typeface="Noto Sans SemiBold"/>
              <a:ea typeface="Noto Sans SemiBold"/>
              <a:cs typeface="Noto Sans SemiBold"/>
              <a:sym typeface="Noto Sans SemiBold"/>
            </a:endParaRPr>
          </a:p>
        </p:txBody>
      </p:sp>
      <p:sp>
        <p:nvSpPr>
          <p:cNvPr id="269" name="Google Shape;269;p31"/>
          <p:cNvSpPr txBox="1">
            <a:spLocks noGrp="1"/>
          </p:cNvSpPr>
          <p:nvPr>
            <p:ph type="title"/>
          </p:nvPr>
        </p:nvSpPr>
        <p:spPr>
          <a:xfrm>
            <a:off x="0" y="572550"/>
            <a:ext cx="18288000" cy="1145400"/>
          </a:xfrm>
          <a:prstGeom prst="rect">
            <a:avLst/>
          </a:prstGeom>
        </p:spPr>
        <p:txBody>
          <a:bodyPr spcFirstLastPara="1" wrap="square" lIns="182850" tIns="182850" rIns="182850" bIns="182850" anchor="t" anchorCtr="0">
            <a:normAutofit fontScale="90000"/>
          </a:bodyPr>
          <a:lstStyle/>
          <a:p>
            <a:pPr marL="0" lvl="0" indent="0" algn="ctr" rtl="0">
              <a:spcBef>
                <a:spcPts val="0"/>
              </a:spcBef>
              <a:spcAft>
                <a:spcPts val="0"/>
              </a:spcAft>
              <a:buNone/>
            </a:pPr>
            <a:r>
              <a:rPr lang="en-US" sz="6488">
                <a:solidFill>
                  <a:schemeClr val="lt1"/>
                </a:solidFill>
                <a:latin typeface="Noto Sans SemiBold"/>
                <a:ea typeface="Noto Sans SemiBold"/>
                <a:cs typeface="Noto Sans SemiBold"/>
                <a:sym typeface="Noto Sans SemiBold"/>
              </a:rPr>
              <a:t>AI Foundations</a:t>
            </a:r>
            <a:endParaRPr sz="6488">
              <a:solidFill>
                <a:schemeClr val="lt1"/>
              </a:solidFill>
              <a:latin typeface="Noto Sans SemiBold"/>
              <a:ea typeface="Noto Sans SemiBold"/>
              <a:cs typeface="Noto Sans SemiBold"/>
              <a:sym typeface="Noto Sans SemiBold"/>
            </a:endParaRPr>
          </a:p>
          <a:p>
            <a:pPr marL="0" lvl="0" indent="0" algn="l" rtl="0">
              <a:spcBef>
                <a:spcPts val="0"/>
              </a:spcBef>
              <a:spcAft>
                <a:spcPts val="0"/>
              </a:spcAft>
              <a:buNone/>
            </a:pPr>
            <a:endParaRPr i="1"/>
          </a:p>
          <a:p>
            <a:pPr marL="0" lvl="0" indent="0" algn="l" rtl="0">
              <a:spcBef>
                <a:spcPts val="0"/>
              </a:spcBef>
              <a:spcAft>
                <a:spcPts val="0"/>
              </a:spcAft>
              <a:buNone/>
            </a:pPr>
            <a:endParaRPr i="1"/>
          </a:p>
        </p:txBody>
      </p:sp>
      <p:sp>
        <p:nvSpPr>
          <p:cNvPr id="270" name="Google Shape;270;p31"/>
          <p:cNvSpPr txBox="1"/>
          <p:nvPr/>
        </p:nvSpPr>
        <p:spPr>
          <a:xfrm>
            <a:off x="8061437" y="3122453"/>
            <a:ext cx="6780900" cy="123569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2400"/>
              </a:spcAft>
              <a:buNone/>
            </a:pPr>
            <a:r>
              <a:rPr lang="en-US" sz="4200" dirty="0">
                <a:solidFill>
                  <a:schemeClr val="dk1"/>
                </a:solidFill>
                <a:latin typeface="Noto Sans SemiBold"/>
                <a:ea typeface="Noto Sans SemiBold"/>
                <a:cs typeface="Noto Sans SemiBold"/>
                <a:sym typeface="Noto Sans SemiBold"/>
              </a:rPr>
              <a:t>Wat is AI foundations?</a:t>
            </a:r>
            <a:endParaRPr dirty="0"/>
          </a:p>
        </p:txBody>
      </p:sp>
      <p:pic>
        <p:nvPicPr>
          <p:cNvPr id="271" name="Google Shape;271;p31"/>
          <p:cNvPicPr preferRelativeResize="0"/>
          <p:nvPr/>
        </p:nvPicPr>
        <p:blipFill>
          <a:blip r:embed="rId5">
            <a:alphaModFix/>
          </a:blip>
          <a:stretch>
            <a:fillRect/>
          </a:stretch>
        </p:blipFill>
        <p:spPr>
          <a:xfrm>
            <a:off x="16035875" y="258825"/>
            <a:ext cx="1794925" cy="1794925"/>
          </a:xfrm>
          <a:prstGeom prst="rect">
            <a:avLst/>
          </a:prstGeom>
          <a:noFill/>
          <a:ln>
            <a:noFill/>
          </a:ln>
        </p:spPr>
      </p:pic>
      <p:cxnSp>
        <p:nvCxnSpPr>
          <p:cNvPr id="272" name="Google Shape;272;p31"/>
          <p:cNvCxnSpPr/>
          <p:nvPr/>
        </p:nvCxnSpPr>
        <p:spPr>
          <a:xfrm>
            <a:off x="3322486" y="5247797"/>
            <a:ext cx="233100" cy="368700"/>
          </a:xfrm>
          <a:prstGeom prst="straightConnector1">
            <a:avLst/>
          </a:prstGeom>
          <a:noFill/>
          <a:ln w="76200" cap="flat" cmpd="sng">
            <a:solidFill>
              <a:schemeClr val="dk1"/>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6"/>
        <p:cNvGrpSpPr/>
        <p:nvPr/>
      </p:nvGrpSpPr>
      <p:grpSpPr>
        <a:xfrm>
          <a:off x="0" y="0"/>
          <a:ext cx="0" cy="0"/>
          <a:chOff x="0" y="0"/>
          <a:chExt cx="0" cy="0"/>
        </a:xfrm>
      </p:grpSpPr>
      <p:sp>
        <p:nvSpPr>
          <p:cNvPr id="277" name="Google Shape;277;p32"/>
          <p:cNvSpPr/>
          <p:nvPr/>
        </p:nvSpPr>
        <p:spPr>
          <a:xfrm>
            <a:off x="0" y="0"/>
            <a:ext cx="18288000" cy="2277000"/>
          </a:xfrm>
          <a:prstGeom prst="rect">
            <a:avLst/>
          </a:prstGeom>
          <a:solidFill>
            <a:srgbClr val="F56B00"/>
          </a:solidFill>
          <a:ln w="9525" cap="flat" cmpd="sng">
            <a:solidFill>
              <a:srgbClr val="F56B00"/>
            </a:solidFill>
            <a:prstDash val="solid"/>
            <a:round/>
            <a:headEnd type="none" w="sm" len="sm"/>
            <a:tailEnd type="none" w="sm" len="sm"/>
          </a:ln>
          <a:effectLst>
            <a:outerShdw dist="66675" dir="5400000" algn="bl" rotWithShape="0">
              <a:srgbClr val="D9560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8" name="Google Shape;278;p32"/>
          <p:cNvSpPr txBox="1">
            <a:spLocks noGrp="1"/>
          </p:cNvSpPr>
          <p:nvPr>
            <p:ph type="title" idx="4294967295"/>
          </p:nvPr>
        </p:nvSpPr>
        <p:spPr>
          <a:xfrm>
            <a:off x="0" y="527725"/>
            <a:ext cx="18288000" cy="1190100"/>
          </a:xfrm>
          <a:prstGeom prst="rect">
            <a:avLst/>
          </a:prstGeom>
        </p:spPr>
        <p:txBody>
          <a:bodyPr spcFirstLastPara="1" wrap="square" lIns="182850" tIns="182850" rIns="182850" bIns="182850" anchor="t" anchorCtr="0">
            <a:normAutofit fontScale="90000"/>
          </a:bodyPr>
          <a:lstStyle/>
          <a:p>
            <a:pPr marL="0" lvl="0" indent="0" algn="l" rtl="0">
              <a:spcBef>
                <a:spcPts val="0"/>
              </a:spcBef>
              <a:spcAft>
                <a:spcPts val="0"/>
              </a:spcAft>
              <a:buNone/>
            </a:pPr>
            <a:r>
              <a:rPr lang="en-US" sz="6488" dirty="0">
                <a:solidFill>
                  <a:schemeClr val="lt1"/>
                </a:solidFill>
                <a:latin typeface="Noto Sans SemiBold"/>
                <a:ea typeface="Noto Sans SemiBold"/>
                <a:cs typeface="Noto Sans SemiBold"/>
                <a:sym typeface="Noto Sans SemiBold"/>
              </a:rPr>
              <a:t>                </a:t>
            </a:r>
            <a:r>
              <a:rPr lang="en-US" sz="6488" dirty="0" err="1">
                <a:solidFill>
                  <a:schemeClr val="lt1"/>
                </a:solidFill>
                <a:latin typeface="Noto Sans SemiBold"/>
                <a:ea typeface="Noto Sans SemiBold"/>
                <a:cs typeface="Noto Sans SemiBold"/>
                <a:sym typeface="Noto Sans SemiBold"/>
              </a:rPr>
              <a:t>Herhaling</a:t>
            </a:r>
            <a:r>
              <a:rPr lang="en-US" sz="6488" dirty="0">
                <a:solidFill>
                  <a:schemeClr val="lt1"/>
                </a:solidFill>
                <a:latin typeface="Noto Sans SemiBold"/>
                <a:ea typeface="Noto Sans SemiBold"/>
                <a:cs typeface="Noto Sans SemiBold"/>
                <a:sym typeface="Noto Sans SemiBold"/>
              </a:rPr>
              <a:t>: de </a:t>
            </a:r>
            <a:r>
              <a:rPr lang="en-US" sz="6488" dirty="0" err="1">
                <a:solidFill>
                  <a:schemeClr val="lt1"/>
                </a:solidFill>
                <a:latin typeface="Noto Sans SemiBold"/>
                <a:ea typeface="Noto Sans SemiBold"/>
                <a:cs typeface="Noto Sans SemiBold"/>
                <a:sym typeface="Noto Sans SemiBold"/>
              </a:rPr>
              <a:t>nieuwe</a:t>
            </a:r>
            <a:r>
              <a:rPr lang="en-US" sz="6488" dirty="0">
                <a:solidFill>
                  <a:schemeClr val="lt1"/>
                </a:solidFill>
                <a:latin typeface="Noto Sans SemiBold"/>
                <a:ea typeface="Noto Sans SemiBold"/>
                <a:cs typeface="Noto Sans SemiBold"/>
                <a:sym typeface="Noto Sans SemiBold"/>
              </a:rPr>
              <a:t> </a:t>
            </a:r>
            <a:r>
              <a:rPr lang="en-US" sz="6488" dirty="0" err="1">
                <a:solidFill>
                  <a:schemeClr val="lt1"/>
                </a:solidFill>
                <a:latin typeface="Noto Sans SemiBold"/>
                <a:ea typeface="Noto Sans SemiBold"/>
                <a:cs typeface="Noto Sans SemiBold"/>
                <a:sym typeface="Noto Sans SemiBold"/>
              </a:rPr>
              <a:t>woorden</a:t>
            </a:r>
            <a:endParaRPr sz="6488" dirty="0">
              <a:solidFill>
                <a:schemeClr val="lt1"/>
              </a:solidFill>
              <a:latin typeface="Noto Sans SemiBold"/>
              <a:ea typeface="Noto Sans SemiBold"/>
              <a:cs typeface="Noto Sans SemiBold"/>
              <a:sym typeface="Noto Sans SemiBold"/>
            </a:endParaRPr>
          </a:p>
          <a:p>
            <a:pPr marL="0" lvl="0" indent="0" algn="l" rtl="0">
              <a:spcBef>
                <a:spcPts val="0"/>
              </a:spcBef>
              <a:spcAft>
                <a:spcPts val="0"/>
              </a:spcAft>
              <a:buNone/>
            </a:pPr>
            <a:endParaRPr i="1" dirty="0"/>
          </a:p>
          <a:p>
            <a:pPr marL="0" lvl="0" indent="0" algn="l" rtl="0">
              <a:spcBef>
                <a:spcPts val="0"/>
              </a:spcBef>
              <a:spcAft>
                <a:spcPts val="0"/>
              </a:spcAft>
              <a:buNone/>
            </a:pPr>
            <a:endParaRPr i="1" dirty="0"/>
          </a:p>
        </p:txBody>
      </p:sp>
      <p:sp>
        <p:nvSpPr>
          <p:cNvPr id="279" name="Google Shape;279;p32"/>
          <p:cNvSpPr/>
          <p:nvPr/>
        </p:nvSpPr>
        <p:spPr>
          <a:xfrm>
            <a:off x="12454556" y="3383751"/>
            <a:ext cx="4995300" cy="58464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280" name="Google Shape;280;p32"/>
          <p:cNvSpPr txBox="1"/>
          <p:nvPr/>
        </p:nvSpPr>
        <p:spPr>
          <a:xfrm>
            <a:off x="12755468" y="4671025"/>
            <a:ext cx="4527425" cy="4449300"/>
          </a:xfrm>
          <a:prstGeom prst="rect">
            <a:avLst/>
          </a:prstGeom>
          <a:noFill/>
          <a:ln>
            <a:noFill/>
          </a:ln>
        </p:spPr>
        <p:txBody>
          <a:bodyPr spcFirstLastPara="1" wrap="square" lIns="91425" tIns="91425" rIns="91425" bIns="91425" anchor="t" anchorCtr="0">
            <a:noAutofit/>
          </a:bodyPr>
          <a:lstStyle/>
          <a:p>
            <a:pPr lvl="0">
              <a:lnSpc>
                <a:spcPct val="115000"/>
              </a:lnSpc>
              <a:buClr>
                <a:schemeClr val="dk1"/>
              </a:buClr>
              <a:buSzPts val="1100"/>
            </a:pPr>
            <a:r>
              <a:rPr lang="nl-BE" sz="2600" dirty="0">
                <a:solidFill>
                  <a:schemeClr val="dk1"/>
                </a:solidFill>
                <a:latin typeface="Noto Sans"/>
                <a:ea typeface="Noto Sans"/>
                <a:cs typeface="Noto Sans"/>
                <a:sym typeface="Noto Sans"/>
              </a:rPr>
              <a:t>Verwijst naar programma's of machines die taken imiteren die doorgaans menselijke intelligentie vereisen, zoals:</a:t>
            </a:r>
          </a:p>
          <a:p>
            <a:pPr marL="457200" lvl="0" indent="-457200">
              <a:lnSpc>
                <a:spcPct val="115000"/>
              </a:lnSpc>
              <a:buClr>
                <a:schemeClr val="dk1"/>
              </a:buClr>
              <a:buSzPts val="1100"/>
              <a:buFont typeface="Arial" panose="020B0604020202020204" pitchFamily="34" charset="0"/>
              <a:buChar char="•"/>
            </a:pPr>
            <a:r>
              <a:rPr lang="nl-BE" sz="2600" dirty="0">
                <a:solidFill>
                  <a:schemeClr val="dk1"/>
                </a:solidFill>
                <a:latin typeface="Noto Sans"/>
                <a:ea typeface="Noto Sans"/>
                <a:cs typeface="Noto Sans"/>
                <a:sym typeface="Noto Sans"/>
              </a:rPr>
              <a:t>Patronen herkennen</a:t>
            </a:r>
          </a:p>
          <a:p>
            <a:pPr marL="457200" lvl="0" indent="-457200">
              <a:lnSpc>
                <a:spcPct val="115000"/>
              </a:lnSpc>
              <a:buClr>
                <a:schemeClr val="dk1"/>
              </a:buClr>
              <a:buSzPts val="1100"/>
              <a:buFont typeface="Arial" panose="020B0604020202020204" pitchFamily="34" charset="0"/>
              <a:buChar char="•"/>
            </a:pPr>
            <a:r>
              <a:rPr lang="nl-BE" sz="2600" dirty="0">
                <a:solidFill>
                  <a:schemeClr val="dk1"/>
                </a:solidFill>
                <a:latin typeface="Noto Sans"/>
                <a:ea typeface="Noto Sans"/>
                <a:cs typeface="Noto Sans"/>
                <a:sym typeface="Noto Sans"/>
              </a:rPr>
              <a:t>Voorspellingen doen</a:t>
            </a:r>
          </a:p>
          <a:p>
            <a:pPr marL="457200" lvl="0" indent="-457200">
              <a:lnSpc>
                <a:spcPct val="115000"/>
              </a:lnSpc>
              <a:buClr>
                <a:schemeClr val="dk1"/>
              </a:buClr>
              <a:buSzPts val="1100"/>
              <a:buFont typeface="Arial" panose="020B0604020202020204" pitchFamily="34" charset="0"/>
              <a:buChar char="•"/>
            </a:pPr>
            <a:r>
              <a:rPr lang="nl-BE" sz="2600" dirty="0">
                <a:solidFill>
                  <a:schemeClr val="dk1"/>
                </a:solidFill>
                <a:latin typeface="Noto Sans"/>
                <a:ea typeface="Noto Sans"/>
                <a:cs typeface="Noto Sans"/>
                <a:sym typeface="Noto Sans"/>
              </a:rPr>
              <a:t>Genereren van nieuwe content</a:t>
            </a:r>
            <a:endParaRPr dirty="0"/>
          </a:p>
        </p:txBody>
      </p:sp>
      <p:sp>
        <p:nvSpPr>
          <p:cNvPr id="281" name="Google Shape;281;p32"/>
          <p:cNvSpPr/>
          <p:nvPr/>
        </p:nvSpPr>
        <p:spPr>
          <a:xfrm>
            <a:off x="6726903" y="3383751"/>
            <a:ext cx="4995300" cy="58464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282" name="Google Shape;282;p32"/>
          <p:cNvSpPr/>
          <p:nvPr/>
        </p:nvSpPr>
        <p:spPr>
          <a:xfrm>
            <a:off x="939475" y="3383751"/>
            <a:ext cx="4995300" cy="58464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283" name="Google Shape;283;p32"/>
          <p:cNvSpPr txBox="1"/>
          <p:nvPr/>
        </p:nvSpPr>
        <p:spPr>
          <a:xfrm>
            <a:off x="12514331" y="3825015"/>
            <a:ext cx="5009700" cy="693600"/>
          </a:xfrm>
          <a:prstGeom prst="rect">
            <a:avLst/>
          </a:prstGeom>
          <a:noFill/>
          <a:ln>
            <a:noFill/>
          </a:ln>
        </p:spPr>
        <p:txBody>
          <a:bodyPr spcFirstLastPara="1" wrap="square" lIns="91425" tIns="91425" rIns="91425" bIns="91425" anchor="t" anchorCtr="0">
            <a:noAutofit/>
          </a:bodyPr>
          <a:lstStyle/>
          <a:p>
            <a:pPr lvl="0"/>
            <a:r>
              <a:rPr lang="en-US" sz="3000" dirty="0" err="1">
                <a:solidFill>
                  <a:schemeClr val="dk1"/>
                </a:solidFill>
                <a:latin typeface="Noto Sans SemiBold"/>
                <a:ea typeface="Noto Sans SemiBold"/>
                <a:cs typeface="Noto Sans SemiBold"/>
                <a:sym typeface="Noto Sans SemiBold"/>
              </a:rPr>
              <a:t>Kunstmatige</a:t>
            </a:r>
            <a:r>
              <a:rPr lang="en-US" sz="3000" dirty="0">
                <a:solidFill>
                  <a:schemeClr val="dk1"/>
                </a:solidFill>
                <a:latin typeface="Noto Sans SemiBold"/>
                <a:ea typeface="Noto Sans SemiBold"/>
                <a:cs typeface="Noto Sans SemiBold"/>
                <a:sym typeface="Noto Sans SemiBold"/>
              </a:rPr>
              <a:t> </a:t>
            </a:r>
            <a:r>
              <a:rPr lang="en-US" sz="3000" dirty="0" err="1">
                <a:solidFill>
                  <a:schemeClr val="dk1"/>
                </a:solidFill>
                <a:latin typeface="Noto Sans SemiBold"/>
                <a:ea typeface="Noto Sans SemiBold"/>
                <a:cs typeface="Noto Sans SemiBold"/>
                <a:sym typeface="Noto Sans SemiBold"/>
              </a:rPr>
              <a:t>intelligentie</a:t>
            </a:r>
            <a:endParaRPr sz="3000" dirty="0">
              <a:solidFill>
                <a:schemeClr val="dk1"/>
              </a:solidFill>
              <a:latin typeface="Noto Sans SemiBold"/>
              <a:ea typeface="Noto Sans SemiBold"/>
              <a:cs typeface="Noto Sans SemiBold"/>
              <a:sym typeface="Noto Sans SemiBold"/>
            </a:endParaRPr>
          </a:p>
        </p:txBody>
      </p:sp>
      <p:sp>
        <p:nvSpPr>
          <p:cNvPr id="284" name="Google Shape;284;p32"/>
          <p:cNvSpPr txBox="1"/>
          <p:nvPr/>
        </p:nvSpPr>
        <p:spPr>
          <a:xfrm>
            <a:off x="1137250" y="3825015"/>
            <a:ext cx="4857300" cy="693600"/>
          </a:xfrm>
          <a:prstGeom prst="rect">
            <a:avLst/>
          </a:prstGeom>
          <a:noFill/>
          <a:ln>
            <a:noFill/>
          </a:ln>
        </p:spPr>
        <p:txBody>
          <a:bodyPr spcFirstLastPara="1" wrap="square" lIns="91425" tIns="91425" rIns="91425" bIns="91425" anchor="t" anchorCtr="0">
            <a:noAutofit/>
          </a:bodyPr>
          <a:lstStyle/>
          <a:p>
            <a:pPr lvl="0"/>
            <a:r>
              <a:rPr lang="en-US" sz="3000" dirty="0">
                <a:solidFill>
                  <a:schemeClr val="dk1"/>
                </a:solidFill>
                <a:latin typeface="Noto Sans SemiBold"/>
                <a:ea typeface="Noto Sans SemiBold"/>
                <a:cs typeface="Noto Sans SemiBold"/>
                <a:sym typeface="Noto Sans SemiBold"/>
              </a:rPr>
              <a:t>  </a:t>
            </a:r>
            <a:r>
              <a:rPr lang="en-US" sz="3000" dirty="0" err="1">
                <a:solidFill>
                  <a:schemeClr val="dk1"/>
                </a:solidFill>
                <a:latin typeface="Noto Sans SemiBold"/>
                <a:ea typeface="Noto Sans SemiBold"/>
                <a:cs typeface="Noto Sans SemiBold"/>
                <a:sym typeface="Noto Sans SemiBold"/>
              </a:rPr>
              <a:t>programmeur</a:t>
            </a:r>
            <a:endParaRPr sz="3000" dirty="0">
              <a:solidFill>
                <a:schemeClr val="dk1"/>
              </a:solidFill>
              <a:latin typeface="Noto Sans SemiBold"/>
              <a:ea typeface="Noto Sans SemiBold"/>
              <a:cs typeface="Noto Sans SemiBold"/>
              <a:sym typeface="Noto Sans SemiBold"/>
            </a:endParaRPr>
          </a:p>
        </p:txBody>
      </p:sp>
      <p:sp>
        <p:nvSpPr>
          <p:cNvPr id="285" name="Google Shape;285;p32"/>
          <p:cNvSpPr txBox="1"/>
          <p:nvPr/>
        </p:nvSpPr>
        <p:spPr>
          <a:xfrm>
            <a:off x="6795900" y="3825015"/>
            <a:ext cx="4857300" cy="693600"/>
          </a:xfrm>
          <a:prstGeom prst="rect">
            <a:avLst/>
          </a:prstGeom>
          <a:noFill/>
          <a:ln>
            <a:noFill/>
          </a:ln>
        </p:spPr>
        <p:txBody>
          <a:bodyPr spcFirstLastPara="1" wrap="square" lIns="91425" tIns="91425" rIns="91425" bIns="91425" anchor="t" anchorCtr="0">
            <a:noAutofit/>
          </a:bodyPr>
          <a:lstStyle/>
          <a:p>
            <a:pPr lvl="0"/>
            <a:r>
              <a:rPr lang="en-US" sz="3000" dirty="0">
                <a:solidFill>
                  <a:schemeClr val="dk1"/>
                </a:solidFill>
                <a:latin typeface="Noto Sans SemiBold"/>
                <a:ea typeface="Noto Sans SemiBold"/>
                <a:cs typeface="Noto Sans SemiBold"/>
                <a:sym typeface="Noto Sans SemiBold"/>
              </a:rPr>
              <a:t>   </a:t>
            </a:r>
            <a:r>
              <a:rPr lang="en-US" sz="3000" dirty="0" err="1">
                <a:solidFill>
                  <a:schemeClr val="dk1"/>
                </a:solidFill>
                <a:latin typeface="Noto Sans SemiBold"/>
                <a:ea typeface="Noto Sans SemiBold"/>
                <a:cs typeface="Noto Sans SemiBold"/>
                <a:sym typeface="Noto Sans SemiBold"/>
              </a:rPr>
              <a:t>voorspelling</a:t>
            </a:r>
            <a:endParaRPr sz="3000" dirty="0">
              <a:solidFill>
                <a:schemeClr val="dk1"/>
              </a:solidFill>
              <a:latin typeface="Noto Sans SemiBold"/>
              <a:ea typeface="Noto Sans SemiBold"/>
              <a:cs typeface="Noto Sans SemiBold"/>
              <a:sym typeface="Noto Sans SemiBold"/>
            </a:endParaRPr>
          </a:p>
        </p:txBody>
      </p:sp>
      <p:sp>
        <p:nvSpPr>
          <p:cNvPr id="286" name="Google Shape;286;p32"/>
          <p:cNvSpPr txBox="1"/>
          <p:nvPr/>
        </p:nvSpPr>
        <p:spPr>
          <a:xfrm>
            <a:off x="1279975" y="4671025"/>
            <a:ext cx="4314300" cy="4449300"/>
          </a:xfrm>
          <a:prstGeom prst="rect">
            <a:avLst/>
          </a:prstGeom>
          <a:noFill/>
          <a:ln>
            <a:noFill/>
          </a:ln>
        </p:spPr>
        <p:txBody>
          <a:bodyPr spcFirstLastPara="1" wrap="square" lIns="91425" tIns="91425" rIns="91425" bIns="91425" anchor="t" anchorCtr="0">
            <a:noAutofit/>
          </a:bodyPr>
          <a:lstStyle/>
          <a:p>
            <a:pPr lvl="0">
              <a:lnSpc>
                <a:spcPct val="115000"/>
              </a:lnSpc>
            </a:pPr>
            <a:r>
              <a:rPr lang="nl-BE" sz="2600" dirty="0">
                <a:solidFill>
                  <a:schemeClr val="dk1"/>
                </a:solidFill>
                <a:latin typeface="Noto Sans"/>
                <a:ea typeface="Noto Sans"/>
                <a:cs typeface="Noto Sans"/>
                <a:sym typeface="Noto Sans"/>
              </a:rPr>
              <a:t>Een persoon die programma's voor een computer schrijft</a:t>
            </a:r>
            <a:r>
              <a:rPr lang="en-US" sz="2600" dirty="0">
                <a:solidFill>
                  <a:schemeClr val="dk1"/>
                </a:solidFill>
                <a:latin typeface="Noto Sans"/>
                <a:ea typeface="Noto Sans"/>
                <a:cs typeface="Noto Sans"/>
                <a:sym typeface="Noto Sans"/>
              </a:rPr>
              <a:t>.</a:t>
            </a:r>
            <a:endParaRPr dirty="0"/>
          </a:p>
        </p:txBody>
      </p:sp>
      <p:sp>
        <p:nvSpPr>
          <p:cNvPr id="287" name="Google Shape;287;p32"/>
          <p:cNvSpPr txBox="1"/>
          <p:nvPr/>
        </p:nvSpPr>
        <p:spPr>
          <a:xfrm>
            <a:off x="7037513" y="4671025"/>
            <a:ext cx="4314300" cy="4449300"/>
          </a:xfrm>
          <a:prstGeom prst="rect">
            <a:avLst/>
          </a:prstGeom>
          <a:noFill/>
          <a:ln>
            <a:noFill/>
          </a:ln>
        </p:spPr>
        <p:txBody>
          <a:bodyPr spcFirstLastPara="1" wrap="square" lIns="91425" tIns="91425" rIns="91425" bIns="91425" anchor="t" anchorCtr="0">
            <a:noAutofit/>
          </a:bodyPr>
          <a:lstStyle/>
          <a:p>
            <a:pPr lvl="0">
              <a:lnSpc>
                <a:spcPct val="115000"/>
              </a:lnSpc>
              <a:buClr>
                <a:schemeClr val="dk1"/>
              </a:buClr>
              <a:buSzPts val="1100"/>
            </a:pPr>
            <a:r>
              <a:rPr lang="nl-BE" sz="2600" dirty="0">
                <a:solidFill>
                  <a:schemeClr val="dk1"/>
                </a:solidFill>
                <a:latin typeface="Noto Sans"/>
                <a:ea typeface="Noto Sans"/>
                <a:cs typeface="Noto Sans"/>
                <a:sym typeface="Noto Sans"/>
              </a:rPr>
              <a:t>Een verklaring dat er iets kan gebeuren of naar verwachting zal gebeuren, zoals het weer.</a:t>
            </a:r>
            <a:endParaRPr sz="1200" dirty="0"/>
          </a:p>
        </p:txBody>
      </p:sp>
      <p:pic>
        <p:nvPicPr>
          <p:cNvPr id="288" name="Google Shape;288;p32"/>
          <p:cNvPicPr preferRelativeResize="0"/>
          <p:nvPr/>
        </p:nvPicPr>
        <p:blipFill>
          <a:blip r:embed="rId3">
            <a:alphaModFix/>
          </a:blip>
          <a:stretch>
            <a:fillRect/>
          </a:stretch>
        </p:blipFill>
        <p:spPr>
          <a:xfrm>
            <a:off x="16992600" y="8905875"/>
            <a:ext cx="1333500" cy="1381125"/>
          </a:xfrm>
          <a:prstGeom prst="rect">
            <a:avLst/>
          </a:prstGeom>
          <a:noFill/>
          <a:ln>
            <a:noFill/>
          </a:ln>
        </p:spPr>
      </p:pic>
      <p:pic>
        <p:nvPicPr>
          <p:cNvPr id="289" name="Google Shape;289;p32"/>
          <p:cNvPicPr preferRelativeResize="0"/>
          <p:nvPr/>
        </p:nvPicPr>
        <p:blipFill>
          <a:blip r:embed="rId4">
            <a:alphaModFix/>
          </a:blip>
          <a:stretch>
            <a:fillRect/>
          </a:stretch>
        </p:blipFill>
        <p:spPr>
          <a:xfrm>
            <a:off x="0" y="2345700"/>
            <a:ext cx="1333500" cy="133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3"/>
        <p:cNvGrpSpPr/>
        <p:nvPr/>
      </p:nvGrpSpPr>
      <p:grpSpPr>
        <a:xfrm>
          <a:off x="0" y="0"/>
          <a:ext cx="0" cy="0"/>
          <a:chOff x="0" y="0"/>
          <a:chExt cx="0" cy="0"/>
        </a:xfrm>
      </p:grpSpPr>
      <p:sp>
        <p:nvSpPr>
          <p:cNvPr id="294" name="Google Shape;294;p33"/>
          <p:cNvSpPr/>
          <p:nvPr/>
        </p:nvSpPr>
        <p:spPr>
          <a:xfrm>
            <a:off x="0" y="0"/>
            <a:ext cx="18288000" cy="2277000"/>
          </a:xfrm>
          <a:prstGeom prst="rect">
            <a:avLst/>
          </a:prstGeom>
          <a:solidFill>
            <a:srgbClr val="F56B00"/>
          </a:solidFill>
          <a:ln w="9525" cap="flat" cmpd="sng">
            <a:solidFill>
              <a:srgbClr val="F56B00"/>
            </a:solidFill>
            <a:prstDash val="solid"/>
            <a:round/>
            <a:headEnd type="none" w="sm" len="sm"/>
            <a:tailEnd type="none" w="sm" len="sm"/>
          </a:ln>
          <a:effectLst>
            <a:outerShdw dist="66675" dir="5400000" algn="bl" rotWithShape="0">
              <a:srgbClr val="D95609"/>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5" name="Google Shape;295;p33"/>
          <p:cNvSpPr txBox="1">
            <a:spLocks noGrp="1"/>
          </p:cNvSpPr>
          <p:nvPr>
            <p:ph type="title" idx="4294967295"/>
          </p:nvPr>
        </p:nvSpPr>
        <p:spPr>
          <a:xfrm>
            <a:off x="0" y="527725"/>
            <a:ext cx="18288000" cy="1190100"/>
          </a:xfrm>
          <a:prstGeom prst="rect">
            <a:avLst/>
          </a:prstGeom>
        </p:spPr>
        <p:txBody>
          <a:bodyPr spcFirstLastPara="1" wrap="square" lIns="182850" tIns="182850" rIns="182850" bIns="182850" anchor="t" anchorCtr="0">
            <a:normAutofit fontScale="90000"/>
          </a:bodyPr>
          <a:lstStyle/>
          <a:p>
            <a:pPr marL="0" lvl="0" indent="0" algn="ctr" rtl="0">
              <a:spcBef>
                <a:spcPts val="0"/>
              </a:spcBef>
              <a:spcAft>
                <a:spcPts val="0"/>
              </a:spcAft>
              <a:buNone/>
            </a:pPr>
            <a:r>
              <a:rPr lang="en-US" sz="6488" dirty="0">
                <a:solidFill>
                  <a:schemeClr val="lt1"/>
                </a:solidFill>
                <a:latin typeface="Noto Sans SemiBold"/>
                <a:ea typeface="Noto Sans SemiBold"/>
                <a:cs typeface="Noto Sans SemiBold"/>
                <a:sym typeface="Noto Sans SemiBold"/>
              </a:rPr>
              <a:t> </a:t>
            </a:r>
            <a:r>
              <a:rPr lang="en-US" sz="6488" dirty="0" err="1">
                <a:solidFill>
                  <a:schemeClr val="lt1"/>
                </a:solidFill>
                <a:latin typeface="Noto Sans SemiBold"/>
                <a:ea typeface="Noto Sans SemiBold"/>
                <a:cs typeface="Noto Sans SemiBold"/>
                <a:sym typeface="Noto Sans SemiBold"/>
              </a:rPr>
              <a:t>Herhaling</a:t>
            </a:r>
            <a:r>
              <a:rPr lang="en-US" sz="6488" dirty="0">
                <a:solidFill>
                  <a:schemeClr val="lt1"/>
                </a:solidFill>
                <a:latin typeface="Noto Sans SemiBold"/>
                <a:ea typeface="Noto Sans SemiBold"/>
                <a:cs typeface="Noto Sans SemiBold"/>
                <a:sym typeface="Noto Sans SemiBold"/>
              </a:rPr>
              <a:t>: de </a:t>
            </a:r>
            <a:r>
              <a:rPr lang="en-US" sz="6488" dirty="0" err="1">
                <a:solidFill>
                  <a:schemeClr val="lt1"/>
                </a:solidFill>
                <a:latin typeface="Noto Sans SemiBold"/>
                <a:ea typeface="Noto Sans SemiBold"/>
                <a:cs typeface="Noto Sans SemiBold"/>
                <a:sym typeface="Noto Sans SemiBold"/>
              </a:rPr>
              <a:t>nieuwe</a:t>
            </a:r>
            <a:r>
              <a:rPr lang="en-US" sz="6488" dirty="0">
                <a:solidFill>
                  <a:schemeClr val="lt1"/>
                </a:solidFill>
                <a:latin typeface="Noto Sans SemiBold"/>
                <a:ea typeface="Noto Sans SemiBold"/>
                <a:cs typeface="Noto Sans SemiBold"/>
                <a:sym typeface="Noto Sans SemiBold"/>
              </a:rPr>
              <a:t> </a:t>
            </a:r>
            <a:r>
              <a:rPr lang="en-US" sz="6488" dirty="0" err="1">
                <a:solidFill>
                  <a:schemeClr val="lt1"/>
                </a:solidFill>
                <a:latin typeface="Noto Sans SemiBold"/>
                <a:ea typeface="Noto Sans SemiBold"/>
                <a:cs typeface="Noto Sans SemiBold"/>
                <a:sym typeface="Noto Sans SemiBold"/>
              </a:rPr>
              <a:t>woorden</a:t>
            </a:r>
            <a:endParaRPr sz="6488" dirty="0">
              <a:solidFill>
                <a:schemeClr val="lt1"/>
              </a:solidFill>
              <a:latin typeface="Noto Sans SemiBold"/>
              <a:ea typeface="Noto Sans SemiBold"/>
              <a:cs typeface="Noto Sans SemiBold"/>
              <a:sym typeface="Noto Sans SemiBold"/>
            </a:endParaRPr>
          </a:p>
          <a:p>
            <a:pPr marL="0" lvl="0" indent="0" algn="l" rtl="0">
              <a:spcBef>
                <a:spcPts val="0"/>
              </a:spcBef>
              <a:spcAft>
                <a:spcPts val="0"/>
              </a:spcAft>
              <a:buNone/>
            </a:pPr>
            <a:endParaRPr i="1" dirty="0"/>
          </a:p>
          <a:p>
            <a:pPr marL="0" lvl="0" indent="0" algn="l" rtl="0">
              <a:spcBef>
                <a:spcPts val="0"/>
              </a:spcBef>
              <a:spcAft>
                <a:spcPts val="0"/>
              </a:spcAft>
              <a:buNone/>
            </a:pPr>
            <a:endParaRPr i="1" dirty="0"/>
          </a:p>
        </p:txBody>
      </p:sp>
      <p:sp>
        <p:nvSpPr>
          <p:cNvPr id="296" name="Google Shape;296;p33"/>
          <p:cNvSpPr/>
          <p:nvPr/>
        </p:nvSpPr>
        <p:spPr>
          <a:xfrm>
            <a:off x="12530756" y="3383751"/>
            <a:ext cx="4995300" cy="58464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297" name="Google Shape;297;p33"/>
          <p:cNvSpPr txBox="1"/>
          <p:nvPr/>
        </p:nvSpPr>
        <p:spPr>
          <a:xfrm>
            <a:off x="12933050" y="4659425"/>
            <a:ext cx="4314300" cy="4449300"/>
          </a:xfrm>
          <a:prstGeom prst="rect">
            <a:avLst/>
          </a:prstGeom>
          <a:noFill/>
          <a:ln>
            <a:noFill/>
          </a:ln>
        </p:spPr>
        <p:txBody>
          <a:bodyPr spcFirstLastPara="1" wrap="square" lIns="91425" tIns="91425" rIns="91425" bIns="91425" anchor="t" anchorCtr="0">
            <a:noAutofit/>
          </a:bodyPr>
          <a:lstStyle/>
          <a:p>
            <a:pPr lvl="0">
              <a:lnSpc>
                <a:spcPct val="115000"/>
              </a:lnSpc>
            </a:pPr>
            <a:r>
              <a:rPr lang="nl-BE" sz="2600" dirty="0">
                <a:solidFill>
                  <a:srgbClr val="040C28"/>
                </a:solidFill>
                <a:latin typeface="Noto Sans"/>
                <a:ea typeface="Noto Sans"/>
                <a:cs typeface="Noto Sans"/>
                <a:sym typeface="Noto Sans"/>
              </a:rPr>
              <a:t>Een onderdeel van AI dat zich bezighoudt met het vermogen van machines om te leren van gegevens en patronen, zonder daarvoor geprogrammeerd te zijn.</a:t>
            </a:r>
            <a:endParaRPr sz="1600" dirty="0"/>
          </a:p>
        </p:txBody>
      </p:sp>
      <p:sp>
        <p:nvSpPr>
          <p:cNvPr id="298" name="Google Shape;298;p33"/>
          <p:cNvSpPr/>
          <p:nvPr/>
        </p:nvSpPr>
        <p:spPr>
          <a:xfrm>
            <a:off x="6726903" y="3383751"/>
            <a:ext cx="4995300" cy="58464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299" name="Google Shape;299;p33"/>
          <p:cNvSpPr/>
          <p:nvPr/>
        </p:nvSpPr>
        <p:spPr>
          <a:xfrm>
            <a:off x="939475" y="3383751"/>
            <a:ext cx="4995300" cy="5846400"/>
          </a:xfrm>
          <a:prstGeom prst="rect">
            <a:avLst/>
          </a:prstGeom>
          <a:solidFill>
            <a:srgbClr val="FCF5F1"/>
          </a:solidFill>
          <a:ln w="9525" cap="flat" cmpd="sng">
            <a:solidFill>
              <a:srgbClr val="FCF5F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300" name="Google Shape;300;p33"/>
          <p:cNvSpPr txBox="1"/>
          <p:nvPr/>
        </p:nvSpPr>
        <p:spPr>
          <a:xfrm>
            <a:off x="12897300" y="3825015"/>
            <a:ext cx="4857300" cy="693600"/>
          </a:xfrm>
          <a:prstGeom prst="rect">
            <a:avLst/>
          </a:prstGeom>
          <a:noFill/>
          <a:ln>
            <a:noFill/>
          </a:ln>
        </p:spPr>
        <p:txBody>
          <a:bodyPr spcFirstLastPara="1" wrap="square" lIns="91425" tIns="91425" rIns="91425" bIns="91425" anchor="t" anchorCtr="0">
            <a:noAutofit/>
          </a:bodyPr>
          <a:lstStyle/>
          <a:p>
            <a:pPr lvl="0"/>
            <a:r>
              <a:rPr lang="en-US" sz="3000" dirty="0">
                <a:solidFill>
                  <a:schemeClr val="dk1"/>
                </a:solidFill>
                <a:latin typeface="Noto Sans SemiBold"/>
                <a:ea typeface="Noto Sans SemiBold"/>
                <a:cs typeface="Noto Sans SemiBold"/>
                <a:sym typeface="Noto Sans SemiBold"/>
              </a:rPr>
              <a:t>Machine </a:t>
            </a:r>
            <a:r>
              <a:rPr lang="en-US" sz="3000" dirty="0" err="1">
                <a:solidFill>
                  <a:schemeClr val="dk1"/>
                </a:solidFill>
                <a:latin typeface="Noto Sans SemiBold"/>
                <a:ea typeface="Noto Sans SemiBold"/>
                <a:cs typeface="Noto Sans SemiBold"/>
                <a:sym typeface="Noto Sans SemiBold"/>
              </a:rPr>
              <a:t>leren</a:t>
            </a:r>
            <a:endParaRPr sz="3000" dirty="0">
              <a:solidFill>
                <a:schemeClr val="dk1"/>
              </a:solidFill>
              <a:latin typeface="Noto Sans SemiBold"/>
              <a:ea typeface="Noto Sans SemiBold"/>
              <a:cs typeface="Noto Sans SemiBold"/>
              <a:sym typeface="Noto Sans SemiBold"/>
            </a:endParaRPr>
          </a:p>
        </p:txBody>
      </p:sp>
      <p:sp>
        <p:nvSpPr>
          <p:cNvPr id="301" name="Google Shape;301;p33"/>
          <p:cNvSpPr txBox="1"/>
          <p:nvPr/>
        </p:nvSpPr>
        <p:spPr>
          <a:xfrm>
            <a:off x="1137250" y="3825015"/>
            <a:ext cx="4857300" cy="693600"/>
          </a:xfrm>
          <a:prstGeom prst="rect">
            <a:avLst/>
          </a:prstGeom>
          <a:noFill/>
          <a:ln>
            <a:noFill/>
          </a:ln>
        </p:spPr>
        <p:txBody>
          <a:bodyPr spcFirstLastPara="1" wrap="square" lIns="91425" tIns="91425" rIns="91425" bIns="91425" anchor="t" anchorCtr="0">
            <a:noAutofit/>
          </a:bodyPr>
          <a:lstStyle/>
          <a:p>
            <a:pPr lvl="0"/>
            <a:r>
              <a:rPr lang="en-US" sz="3000" dirty="0">
                <a:solidFill>
                  <a:schemeClr val="dk1"/>
                </a:solidFill>
                <a:latin typeface="Noto Sans SemiBold"/>
                <a:ea typeface="Noto Sans SemiBold"/>
                <a:cs typeface="Noto Sans SemiBold"/>
                <a:sym typeface="Noto Sans SemiBold"/>
              </a:rPr>
              <a:t>  </a:t>
            </a:r>
            <a:r>
              <a:rPr lang="en-US" sz="3000" dirty="0" err="1">
                <a:solidFill>
                  <a:schemeClr val="dk1"/>
                </a:solidFill>
                <a:latin typeface="Noto Sans SemiBold"/>
                <a:ea typeface="Noto Sans SemiBold"/>
                <a:cs typeface="Noto Sans SemiBold"/>
                <a:sym typeface="Noto Sans SemiBold"/>
              </a:rPr>
              <a:t>Patroonherkenning</a:t>
            </a:r>
            <a:endParaRPr sz="3000" dirty="0">
              <a:solidFill>
                <a:schemeClr val="dk1"/>
              </a:solidFill>
              <a:latin typeface="Noto Sans SemiBold"/>
              <a:ea typeface="Noto Sans SemiBold"/>
              <a:cs typeface="Noto Sans SemiBold"/>
              <a:sym typeface="Noto Sans SemiBold"/>
            </a:endParaRPr>
          </a:p>
        </p:txBody>
      </p:sp>
      <p:sp>
        <p:nvSpPr>
          <p:cNvPr id="302" name="Google Shape;302;p33"/>
          <p:cNvSpPr txBox="1"/>
          <p:nvPr/>
        </p:nvSpPr>
        <p:spPr>
          <a:xfrm>
            <a:off x="6795900" y="3825015"/>
            <a:ext cx="4857300" cy="693600"/>
          </a:xfrm>
          <a:prstGeom prst="rect">
            <a:avLst/>
          </a:prstGeom>
          <a:noFill/>
          <a:ln>
            <a:noFill/>
          </a:ln>
        </p:spPr>
        <p:txBody>
          <a:bodyPr spcFirstLastPara="1" wrap="square" lIns="91425" tIns="91425" rIns="91425" bIns="91425" anchor="t" anchorCtr="0">
            <a:noAutofit/>
          </a:bodyPr>
          <a:lstStyle/>
          <a:p>
            <a:pPr lvl="0"/>
            <a:r>
              <a:rPr lang="en-US" sz="3000" dirty="0">
                <a:solidFill>
                  <a:schemeClr val="dk1"/>
                </a:solidFill>
                <a:latin typeface="Noto Sans SemiBold"/>
                <a:ea typeface="Noto Sans SemiBold"/>
                <a:cs typeface="Noto Sans SemiBold"/>
                <a:sym typeface="Noto Sans SemiBold"/>
              </a:rPr>
              <a:t>  AI-</a:t>
            </a:r>
            <a:r>
              <a:rPr lang="en-US" sz="3000" dirty="0" err="1">
                <a:solidFill>
                  <a:schemeClr val="dk1"/>
                </a:solidFill>
                <a:latin typeface="Noto Sans SemiBold"/>
                <a:ea typeface="Noto Sans SemiBold"/>
                <a:cs typeface="Noto Sans SemiBold"/>
                <a:sym typeface="Noto Sans SemiBold"/>
              </a:rPr>
              <a:t>modellen</a:t>
            </a:r>
            <a:endParaRPr sz="3000" dirty="0">
              <a:solidFill>
                <a:schemeClr val="dk1"/>
              </a:solidFill>
              <a:latin typeface="Noto Sans SemiBold"/>
              <a:ea typeface="Noto Sans SemiBold"/>
              <a:cs typeface="Noto Sans SemiBold"/>
              <a:sym typeface="Noto Sans SemiBold"/>
            </a:endParaRPr>
          </a:p>
        </p:txBody>
      </p:sp>
      <p:sp>
        <p:nvSpPr>
          <p:cNvPr id="303" name="Google Shape;303;p33"/>
          <p:cNvSpPr txBox="1"/>
          <p:nvPr/>
        </p:nvSpPr>
        <p:spPr>
          <a:xfrm>
            <a:off x="1279975" y="4671025"/>
            <a:ext cx="4314300" cy="4449300"/>
          </a:xfrm>
          <a:prstGeom prst="rect">
            <a:avLst/>
          </a:prstGeom>
          <a:noFill/>
          <a:ln>
            <a:noFill/>
          </a:ln>
        </p:spPr>
        <p:txBody>
          <a:bodyPr spcFirstLastPara="1" wrap="square" lIns="91425" tIns="91425" rIns="91425" bIns="91425" anchor="t" anchorCtr="0">
            <a:noAutofit/>
          </a:bodyPr>
          <a:lstStyle/>
          <a:p>
            <a:pPr lvl="0">
              <a:lnSpc>
                <a:spcPct val="115000"/>
              </a:lnSpc>
              <a:buClr>
                <a:schemeClr val="dk1"/>
              </a:buClr>
              <a:buSzPts val="1100"/>
            </a:pPr>
            <a:r>
              <a:rPr lang="nl-BE" sz="2600" dirty="0">
                <a:solidFill>
                  <a:srgbClr val="040C28"/>
                </a:solidFill>
                <a:latin typeface="Noto Sans"/>
                <a:ea typeface="Noto Sans"/>
                <a:cs typeface="Noto Sans"/>
                <a:sym typeface="Noto Sans"/>
              </a:rPr>
              <a:t>Het vermogen van machines om patronen in gegevens te identificeren en die patronen vervolgens te gebruiken om beslissingen te nemen of voorspellingen te doen met behulp van computeralgoritmen.</a:t>
            </a:r>
            <a:endParaRPr sz="1200" dirty="0"/>
          </a:p>
        </p:txBody>
      </p:sp>
      <p:sp>
        <p:nvSpPr>
          <p:cNvPr id="304" name="Google Shape;304;p33"/>
          <p:cNvSpPr txBox="1"/>
          <p:nvPr/>
        </p:nvSpPr>
        <p:spPr>
          <a:xfrm>
            <a:off x="7037513" y="4671025"/>
            <a:ext cx="4314300" cy="4449300"/>
          </a:xfrm>
          <a:prstGeom prst="rect">
            <a:avLst/>
          </a:prstGeom>
          <a:noFill/>
          <a:ln>
            <a:noFill/>
          </a:ln>
        </p:spPr>
        <p:txBody>
          <a:bodyPr spcFirstLastPara="1" wrap="square" lIns="91425" tIns="91425" rIns="91425" bIns="91425" anchor="t" anchorCtr="0">
            <a:noAutofit/>
          </a:bodyPr>
          <a:lstStyle/>
          <a:p>
            <a:pPr lvl="0">
              <a:lnSpc>
                <a:spcPct val="115000"/>
              </a:lnSpc>
            </a:pPr>
            <a:r>
              <a:rPr lang="nl-BE" sz="2600" dirty="0">
                <a:solidFill>
                  <a:srgbClr val="040C28"/>
                </a:solidFill>
                <a:latin typeface="Noto Sans"/>
                <a:ea typeface="Noto Sans"/>
                <a:cs typeface="Noto Sans"/>
                <a:sym typeface="Noto Sans"/>
              </a:rPr>
              <a:t>Een computermodel dat is ontworpen om taken uit te voeren die normaal gesproken menselijke intelligentie vereisen.</a:t>
            </a:r>
          </a:p>
          <a:p>
            <a:pPr lvl="0">
              <a:lnSpc>
                <a:spcPct val="115000"/>
              </a:lnSpc>
            </a:pPr>
            <a:r>
              <a:rPr lang="nl-BE" sz="2600" dirty="0">
                <a:solidFill>
                  <a:srgbClr val="040C28"/>
                </a:solidFill>
                <a:latin typeface="Noto Sans"/>
                <a:ea typeface="Noto Sans"/>
                <a:cs typeface="Noto Sans"/>
                <a:sym typeface="Noto Sans"/>
              </a:rPr>
              <a:t>
Voorspellende modellen voorspellen iets op basis van een reeks functies.</a:t>
            </a:r>
            <a:endParaRPr dirty="0"/>
          </a:p>
        </p:txBody>
      </p:sp>
      <p:pic>
        <p:nvPicPr>
          <p:cNvPr id="305" name="Google Shape;305;p33"/>
          <p:cNvPicPr preferRelativeResize="0"/>
          <p:nvPr/>
        </p:nvPicPr>
        <p:blipFill>
          <a:blip r:embed="rId3">
            <a:alphaModFix/>
          </a:blip>
          <a:stretch>
            <a:fillRect/>
          </a:stretch>
        </p:blipFill>
        <p:spPr>
          <a:xfrm flipH="1">
            <a:off x="16954500" y="2308063"/>
            <a:ext cx="1333500" cy="1333500"/>
          </a:xfrm>
          <a:prstGeom prst="rect">
            <a:avLst/>
          </a:prstGeom>
          <a:noFill/>
          <a:ln>
            <a:noFill/>
          </a:ln>
        </p:spPr>
      </p:pic>
      <p:pic>
        <p:nvPicPr>
          <p:cNvPr id="306" name="Google Shape;306;p33"/>
          <p:cNvPicPr preferRelativeResize="0"/>
          <p:nvPr/>
        </p:nvPicPr>
        <p:blipFill>
          <a:blip r:embed="rId4">
            <a:alphaModFix/>
          </a:blip>
          <a:stretch>
            <a:fillRect/>
          </a:stretch>
        </p:blipFill>
        <p:spPr>
          <a:xfrm flipH="1">
            <a:off x="0" y="8905875"/>
            <a:ext cx="1333500" cy="1381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F5F1"/>
        </a:solidFill>
        <a:effectLst/>
      </p:bgPr>
    </p:bg>
    <p:spTree>
      <p:nvGrpSpPr>
        <p:cNvPr id="1" name="Shape 310"/>
        <p:cNvGrpSpPr/>
        <p:nvPr/>
      </p:nvGrpSpPr>
      <p:grpSpPr>
        <a:xfrm>
          <a:off x="0" y="0"/>
          <a:ext cx="0" cy="0"/>
          <a:chOff x="0" y="0"/>
          <a:chExt cx="0" cy="0"/>
        </a:xfrm>
      </p:grpSpPr>
      <p:pic>
        <p:nvPicPr>
          <p:cNvPr id="311" name="Google Shape;311;p34"/>
          <p:cNvPicPr preferRelativeResize="0"/>
          <p:nvPr/>
        </p:nvPicPr>
        <p:blipFill>
          <a:blip r:embed="rId3">
            <a:alphaModFix/>
          </a:blip>
          <a:stretch>
            <a:fillRect/>
          </a:stretch>
        </p:blipFill>
        <p:spPr>
          <a:xfrm>
            <a:off x="8334838" y="811625"/>
            <a:ext cx="1333500" cy="1333500"/>
          </a:xfrm>
          <a:prstGeom prst="rect">
            <a:avLst/>
          </a:prstGeom>
          <a:noFill/>
          <a:ln>
            <a:noFill/>
          </a:ln>
        </p:spPr>
      </p:pic>
      <p:pic>
        <p:nvPicPr>
          <p:cNvPr id="312" name="Google Shape;312;p34"/>
          <p:cNvPicPr preferRelativeResize="0"/>
          <p:nvPr/>
        </p:nvPicPr>
        <p:blipFill>
          <a:blip r:embed="rId4">
            <a:alphaModFix/>
          </a:blip>
          <a:stretch>
            <a:fillRect/>
          </a:stretch>
        </p:blipFill>
        <p:spPr>
          <a:xfrm>
            <a:off x="15222520" y="4227333"/>
            <a:ext cx="1926192" cy="1375155"/>
          </a:xfrm>
          <a:prstGeom prst="rect">
            <a:avLst/>
          </a:prstGeom>
          <a:noFill/>
          <a:ln>
            <a:noFill/>
          </a:ln>
        </p:spPr>
      </p:pic>
      <p:sp>
        <p:nvSpPr>
          <p:cNvPr id="314" name="Google Shape;314;p34"/>
          <p:cNvSpPr txBox="1"/>
          <p:nvPr/>
        </p:nvSpPr>
        <p:spPr>
          <a:xfrm>
            <a:off x="9477487" y="3241375"/>
            <a:ext cx="7025988" cy="1375200"/>
          </a:xfrm>
          <a:prstGeom prst="rect">
            <a:avLst/>
          </a:prstGeom>
          <a:noFill/>
          <a:ln>
            <a:noFill/>
          </a:ln>
        </p:spPr>
        <p:txBody>
          <a:bodyPr spcFirstLastPara="1" wrap="square" lIns="91425" tIns="91425" rIns="91425" bIns="91425" anchor="t" anchorCtr="0">
            <a:noAutofit/>
          </a:bodyPr>
          <a:lstStyle/>
          <a:p>
            <a:pPr lvl="0">
              <a:lnSpc>
                <a:spcPct val="115000"/>
              </a:lnSpc>
              <a:spcBef>
                <a:spcPts val="1200"/>
              </a:spcBef>
              <a:buClr>
                <a:schemeClr val="dk1"/>
              </a:buClr>
              <a:buSzPts val="1100"/>
            </a:pPr>
            <a:r>
              <a:rPr lang="nl-BE" sz="3600" dirty="0">
                <a:solidFill>
                  <a:schemeClr val="dk1"/>
                </a:solidFill>
                <a:latin typeface="Noto Sans Medium"/>
                <a:ea typeface="Noto Sans Medium"/>
                <a:cs typeface="Noto Sans Medium"/>
                <a:sym typeface="Noto Sans Medium"/>
              </a:rPr>
              <a:t>om je kennis van kunstmatige intelligentie te verdiepen</a:t>
            </a:r>
            <a:endParaRPr sz="3600" dirty="0">
              <a:solidFill>
                <a:schemeClr val="dk2"/>
              </a:solidFill>
              <a:latin typeface="Roboto"/>
              <a:ea typeface="Roboto"/>
              <a:cs typeface="Roboto"/>
              <a:sym typeface="Roboto"/>
            </a:endParaRPr>
          </a:p>
        </p:txBody>
      </p:sp>
      <p:pic>
        <p:nvPicPr>
          <p:cNvPr id="315" name="Google Shape;315;p34"/>
          <p:cNvPicPr preferRelativeResize="0"/>
          <p:nvPr/>
        </p:nvPicPr>
        <p:blipFill rotWithShape="1">
          <a:blip r:embed="rId5">
            <a:alphaModFix/>
          </a:blip>
          <a:srcRect b="7834"/>
          <a:stretch/>
        </p:blipFill>
        <p:spPr>
          <a:xfrm>
            <a:off x="960050" y="3769350"/>
            <a:ext cx="9808125" cy="6517650"/>
          </a:xfrm>
          <a:prstGeom prst="rect">
            <a:avLst/>
          </a:prstGeom>
          <a:noFill/>
          <a:ln>
            <a:noFill/>
          </a:ln>
        </p:spPr>
      </p:pic>
      <p:sp>
        <p:nvSpPr>
          <p:cNvPr id="2" name="Tekstvak 1">
            <a:extLst>
              <a:ext uri="{FF2B5EF4-FFF2-40B4-BE49-F238E27FC236}">
                <a16:creationId xmlns:a16="http://schemas.microsoft.com/office/drawing/2014/main" id="{CA2E986A-A4D6-856B-2BFD-0DD53BE45F9A}"/>
              </a:ext>
            </a:extLst>
          </p:cNvPr>
          <p:cNvSpPr txBox="1"/>
          <p:nvPr/>
        </p:nvSpPr>
        <p:spPr>
          <a:xfrm>
            <a:off x="9477487" y="1653948"/>
            <a:ext cx="6712772" cy="1323439"/>
          </a:xfrm>
          <a:prstGeom prst="rect">
            <a:avLst/>
          </a:prstGeom>
          <a:noFill/>
        </p:spPr>
        <p:txBody>
          <a:bodyPr wrap="square" rtlCol="0">
            <a:spAutoFit/>
          </a:bodyPr>
          <a:lstStyle/>
          <a:p>
            <a:r>
              <a:rPr lang="nl-BE" sz="8000" dirty="0">
                <a:solidFill>
                  <a:srgbClr val="006BF3"/>
                </a:solidFill>
                <a:latin typeface="Minecraft Ten" pitchFamily="2" charset="0"/>
              </a:rPr>
              <a:t>activiteiten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319"/>
        <p:cNvGrpSpPr/>
        <p:nvPr/>
      </p:nvGrpSpPr>
      <p:grpSpPr>
        <a:xfrm>
          <a:off x="0" y="0"/>
          <a:ext cx="0" cy="0"/>
          <a:chOff x="0" y="0"/>
          <a:chExt cx="0" cy="0"/>
        </a:xfrm>
      </p:grpSpPr>
      <p:pic>
        <p:nvPicPr>
          <p:cNvPr id="320" name="Google Shape;320;p35"/>
          <p:cNvPicPr preferRelativeResize="0"/>
          <p:nvPr/>
        </p:nvPicPr>
        <p:blipFill rotWithShape="1">
          <a:blip r:embed="rId3">
            <a:alphaModFix/>
          </a:blip>
          <a:srcRect b="17191"/>
          <a:stretch/>
        </p:blipFill>
        <p:spPr>
          <a:xfrm>
            <a:off x="10108875" y="7108425"/>
            <a:ext cx="5363199" cy="3178575"/>
          </a:xfrm>
          <a:prstGeom prst="rect">
            <a:avLst/>
          </a:prstGeom>
          <a:noFill/>
          <a:ln>
            <a:noFill/>
          </a:ln>
        </p:spPr>
      </p:pic>
      <p:sp>
        <p:nvSpPr>
          <p:cNvPr id="321" name="Google Shape;321;p35"/>
          <p:cNvSpPr/>
          <p:nvPr/>
        </p:nvSpPr>
        <p:spPr>
          <a:xfrm>
            <a:off x="0" y="0"/>
            <a:ext cx="18288000" cy="2615100"/>
          </a:xfrm>
          <a:prstGeom prst="rect">
            <a:avLst/>
          </a:prstGeom>
          <a:solidFill>
            <a:srgbClr val="39A928"/>
          </a:solidFill>
          <a:ln w="9525" cap="flat" cmpd="sng">
            <a:solidFill>
              <a:srgbClr val="39A928"/>
            </a:solidFill>
            <a:prstDash val="solid"/>
            <a:round/>
            <a:headEnd type="none" w="sm" len="sm"/>
            <a:tailEnd type="none" w="sm" len="sm"/>
          </a:ln>
          <a:effectLst>
            <a:outerShdw dist="66675" dir="5400000" algn="bl" rotWithShape="0">
              <a:srgbClr val="258B16"/>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2" name="Google Shape;322;p35"/>
          <p:cNvSpPr txBox="1">
            <a:spLocks noGrp="1"/>
          </p:cNvSpPr>
          <p:nvPr>
            <p:ph type="title"/>
          </p:nvPr>
        </p:nvSpPr>
        <p:spPr>
          <a:xfrm>
            <a:off x="0" y="-241400"/>
            <a:ext cx="18087900" cy="2499300"/>
          </a:xfrm>
          <a:prstGeom prst="rect">
            <a:avLst/>
          </a:prstGeom>
        </p:spPr>
        <p:txBody>
          <a:bodyPr spcFirstLastPara="1" wrap="square" lIns="182850" tIns="182850" rIns="182850" bIns="182850" anchor="ctr" anchorCtr="0">
            <a:noAutofit/>
          </a:bodyPr>
          <a:lstStyle/>
          <a:p>
            <a:pPr marL="0" lvl="0" indent="0" algn="ctr" rtl="0">
              <a:spcBef>
                <a:spcPts val="0"/>
              </a:spcBef>
              <a:spcAft>
                <a:spcPts val="0"/>
              </a:spcAft>
              <a:buNone/>
            </a:pPr>
            <a:endParaRPr sz="6488" dirty="0">
              <a:solidFill>
                <a:schemeClr val="lt1"/>
              </a:solidFill>
              <a:latin typeface="Noto Sans SemiBold"/>
              <a:ea typeface="Noto Sans SemiBold"/>
              <a:cs typeface="Noto Sans SemiBold"/>
              <a:sym typeface="Noto Sans SemiBold"/>
            </a:endParaRPr>
          </a:p>
          <a:p>
            <a:pPr marL="0" lvl="0" indent="0" algn="l" rtl="0">
              <a:spcBef>
                <a:spcPts val="0"/>
              </a:spcBef>
              <a:spcAft>
                <a:spcPts val="0"/>
              </a:spcAft>
              <a:buNone/>
            </a:pPr>
            <a:endParaRPr sz="6488" dirty="0">
              <a:solidFill>
                <a:schemeClr val="lt1"/>
              </a:solidFill>
              <a:latin typeface="Noto Sans SemiBold"/>
              <a:ea typeface="Noto Sans SemiBold"/>
              <a:cs typeface="Noto Sans SemiBold"/>
              <a:sym typeface="Noto Sans SemiBold"/>
            </a:endParaRPr>
          </a:p>
          <a:p>
            <a:pPr lvl="0">
              <a:lnSpc>
                <a:spcPct val="115000"/>
              </a:lnSpc>
            </a:pPr>
            <a:r>
              <a:rPr lang="en-US" sz="5800" dirty="0">
                <a:solidFill>
                  <a:schemeClr val="lt1"/>
                </a:solidFill>
                <a:latin typeface="Noto Sans SemiBold"/>
                <a:ea typeface="Noto Sans SemiBold"/>
                <a:cs typeface="Noto Sans SemiBold"/>
                <a:sym typeface="Noto Sans SemiBold"/>
              </a:rPr>
              <a:t>  </a:t>
            </a:r>
            <a:r>
              <a:rPr lang="nl-BE" sz="5800" dirty="0">
                <a:solidFill>
                  <a:schemeClr val="lt1"/>
                </a:solidFill>
                <a:latin typeface="Noto Sans SemiBold"/>
                <a:ea typeface="Noto Sans SemiBold"/>
                <a:cs typeface="Noto Sans SemiBold"/>
                <a:sym typeface="Noto Sans SemiBold"/>
              </a:rPr>
              <a:t>Oefening 1 en 2: Controleren van 
informatie van AI</a:t>
            </a:r>
            <a:endParaRPr dirty="0"/>
          </a:p>
          <a:p>
            <a:pPr marL="0" lvl="0" indent="0" algn="ctr" rtl="0">
              <a:spcBef>
                <a:spcPts val="0"/>
              </a:spcBef>
              <a:spcAft>
                <a:spcPts val="0"/>
              </a:spcAft>
              <a:buNone/>
            </a:pPr>
            <a:endParaRPr i="1" dirty="0"/>
          </a:p>
        </p:txBody>
      </p:sp>
      <p:sp>
        <p:nvSpPr>
          <p:cNvPr id="323" name="Google Shape;323;p35"/>
          <p:cNvSpPr txBox="1"/>
          <p:nvPr/>
        </p:nvSpPr>
        <p:spPr>
          <a:xfrm>
            <a:off x="1371600" y="3566160"/>
            <a:ext cx="16459200" cy="1134900"/>
          </a:xfrm>
          <a:prstGeom prst="rect">
            <a:avLst/>
          </a:prstGeom>
          <a:noFill/>
          <a:ln>
            <a:noFill/>
          </a:ln>
        </p:spPr>
        <p:txBody>
          <a:bodyPr spcFirstLastPara="1" wrap="square" lIns="91425" tIns="91425" rIns="91425" bIns="91425" anchor="t" anchorCtr="0">
            <a:noAutofit/>
          </a:bodyPr>
          <a:lstStyle/>
          <a:p>
            <a:pPr lvl="0">
              <a:lnSpc>
                <a:spcPct val="115000"/>
              </a:lnSpc>
              <a:spcAft>
                <a:spcPts val="2400"/>
              </a:spcAft>
            </a:pPr>
            <a:r>
              <a:rPr lang="en-US" sz="3000" dirty="0">
                <a:solidFill>
                  <a:schemeClr val="dk1"/>
                </a:solidFill>
                <a:latin typeface="Noto Sans SemiBold"/>
                <a:ea typeface="Noto Sans SemiBold"/>
                <a:cs typeface="Noto Sans SemiBold"/>
                <a:sym typeface="Noto Sans SemiBold"/>
              </a:rPr>
              <a:t>In </a:t>
            </a:r>
            <a:r>
              <a:rPr lang="en-US" sz="3000" dirty="0" err="1">
                <a:solidFill>
                  <a:schemeClr val="dk1"/>
                </a:solidFill>
                <a:latin typeface="Noto Sans SemiBold"/>
                <a:ea typeface="Noto Sans SemiBold"/>
                <a:cs typeface="Noto Sans SemiBold"/>
                <a:sym typeface="Noto Sans SemiBold"/>
              </a:rPr>
              <a:t>deze</a:t>
            </a:r>
            <a:r>
              <a:rPr lang="en-US" sz="3000" dirty="0">
                <a:solidFill>
                  <a:schemeClr val="dk1"/>
                </a:solidFill>
                <a:latin typeface="Noto Sans SemiBold"/>
                <a:ea typeface="Noto Sans SemiBold"/>
                <a:cs typeface="Noto Sans SemiBold"/>
                <a:sym typeface="Noto Sans SemiBold"/>
              </a:rPr>
              <a:t> </a:t>
            </a:r>
            <a:r>
              <a:rPr lang="en-US" sz="3000" u="sng" dirty="0" err="1">
                <a:solidFill>
                  <a:srgbClr val="0856DB"/>
                </a:solidFill>
                <a:latin typeface="Noto Sans SemiBold"/>
                <a:ea typeface="Noto Sans SemiBold"/>
                <a:cs typeface="Noto Sans SemiBold"/>
                <a:sym typeface="Noto Sans SemiBold"/>
                <a:hlinkClick r:id="rId4"/>
              </a:rPr>
              <a:t>oefening</a:t>
            </a:r>
            <a:r>
              <a:rPr lang="en-US" sz="3000" u="sng" dirty="0">
                <a:solidFill>
                  <a:srgbClr val="0856DB"/>
                </a:solidFill>
                <a:latin typeface="Noto Sans SemiBold"/>
                <a:ea typeface="Noto Sans SemiBold"/>
                <a:cs typeface="Noto Sans SemiBold"/>
                <a:sym typeface="Noto Sans SemiBold"/>
                <a:hlinkClick r:id="rId4"/>
              </a:rPr>
              <a:t>,</a:t>
            </a:r>
            <a:r>
              <a:rPr lang="en-US" sz="3000" dirty="0">
                <a:solidFill>
                  <a:schemeClr val="dk1"/>
                </a:solidFill>
                <a:latin typeface="Noto Sans SemiBold"/>
                <a:ea typeface="Noto Sans SemiBold"/>
                <a:cs typeface="Noto Sans SemiBold"/>
                <a:sym typeface="Noto Sans SemiBold"/>
              </a:rPr>
              <a:t> </a:t>
            </a:r>
            <a:r>
              <a:rPr lang="nl-BE" sz="3000" dirty="0">
                <a:solidFill>
                  <a:schemeClr val="dk1"/>
                </a:solidFill>
                <a:latin typeface="Noto Sans SemiBold"/>
                <a:ea typeface="Noto Sans SemiBold"/>
                <a:cs typeface="Noto Sans SemiBold"/>
                <a:sym typeface="Noto Sans SemiBold"/>
              </a:rPr>
              <a:t>bespreken we hoe we informatie die we van AI-tools ontvangen, kunnen controleren.</a:t>
            </a:r>
            <a:endParaRPr sz="100" dirty="0">
              <a:solidFill>
                <a:schemeClr val="dk1"/>
              </a:solidFill>
              <a:latin typeface="Noto Sans SemiBold"/>
              <a:ea typeface="Noto Sans SemiBold"/>
              <a:cs typeface="Noto Sans SemiBold"/>
              <a:sym typeface="Noto Sans SemiBold"/>
            </a:endParaRPr>
          </a:p>
        </p:txBody>
      </p:sp>
      <p:sp>
        <p:nvSpPr>
          <p:cNvPr id="324" name="Google Shape;324;p35"/>
          <p:cNvSpPr txBox="1"/>
          <p:nvPr/>
        </p:nvSpPr>
        <p:spPr>
          <a:xfrm>
            <a:off x="1371600" y="5058650"/>
            <a:ext cx="7748100" cy="4220100"/>
          </a:xfrm>
          <a:prstGeom prst="rect">
            <a:avLst/>
          </a:prstGeom>
          <a:noFill/>
          <a:ln>
            <a:noFill/>
          </a:ln>
        </p:spPr>
        <p:txBody>
          <a:bodyPr spcFirstLastPara="1" wrap="square" lIns="91425" tIns="91425" rIns="91425" bIns="91425" anchor="t" anchorCtr="0">
            <a:noAutofit/>
          </a:bodyPr>
          <a:lstStyle/>
          <a:p>
            <a:pPr lvl="0">
              <a:lnSpc>
                <a:spcPct val="115000"/>
              </a:lnSpc>
            </a:pPr>
            <a:r>
              <a:rPr lang="nl-BE" sz="2400" dirty="0">
                <a:solidFill>
                  <a:schemeClr val="dk1"/>
                </a:solidFill>
                <a:latin typeface="Noto Sans"/>
                <a:ea typeface="Noto Sans"/>
                <a:cs typeface="Noto Sans"/>
                <a:sym typeface="Noto Sans"/>
              </a:rPr>
              <a:t>Een manier waarop we informatie kunnen controleren, is door een andere bron te gebruiken.</a:t>
            </a:r>
          </a:p>
          <a:p>
            <a:pPr lvl="0">
              <a:lnSpc>
                <a:spcPct val="115000"/>
              </a:lnSpc>
            </a:pPr>
            <a:r>
              <a:rPr lang="nl-BE" sz="2400" dirty="0">
                <a:solidFill>
                  <a:schemeClr val="dk1"/>
                </a:solidFill>
                <a:latin typeface="Noto Sans"/>
                <a:ea typeface="Noto Sans"/>
                <a:cs typeface="Noto Sans"/>
                <a:sym typeface="Noto Sans"/>
              </a:rPr>
              <a:t>Laten we dit samen proberen. We zullen deze AI-tool een vraag stellen, dan zullen we kijken of we hetzelfde antwoord krijgen van een betrouwbare website.</a:t>
            </a:r>
          </a:p>
          <a:p>
            <a:pPr lvl="0">
              <a:lnSpc>
                <a:spcPct val="115000"/>
              </a:lnSpc>
            </a:pPr>
            <a:r>
              <a:rPr lang="nl-BE" sz="2400" dirty="0">
                <a:solidFill>
                  <a:schemeClr val="dk1"/>
                </a:solidFill>
                <a:latin typeface="Noto Sans"/>
                <a:ea typeface="Noto Sans"/>
                <a:cs typeface="Noto Sans"/>
                <a:sym typeface="Noto Sans"/>
              </a:rPr>
              <a:t>
Laten we voor dit voorbeeld de website van National </a:t>
            </a:r>
            <a:r>
              <a:rPr lang="nl-BE" sz="2400" dirty="0" err="1">
                <a:solidFill>
                  <a:schemeClr val="dk1"/>
                </a:solidFill>
                <a:latin typeface="Noto Sans"/>
                <a:ea typeface="Noto Sans"/>
                <a:cs typeface="Noto Sans"/>
                <a:sym typeface="Noto Sans"/>
              </a:rPr>
              <a:t>Geographic</a:t>
            </a:r>
            <a:r>
              <a:rPr lang="nl-BE" sz="2400" dirty="0">
                <a:solidFill>
                  <a:schemeClr val="dk1"/>
                </a:solidFill>
                <a:latin typeface="Noto Sans"/>
                <a:ea typeface="Noto Sans"/>
                <a:cs typeface="Noto Sans"/>
                <a:sym typeface="Noto Sans"/>
              </a:rPr>
              <a:t> </a:t>
            </a:r>
            <a:r>
              <a:rPr lang="nl-BE" sz="2400" dirty="0" err="1">
                <a:solidFill>
                  <a:schemeClr val="dk1"/>
                </a:solidFill>
                <a:latin typeface="Noto Sans"/>
                <a:ea typeface="Noto Sans"/>
                <a:cs typeface="Noto Sans"/>
                <a:sym typeface="Noto Sans"/>
              </a:rPr>
              <a:t>Kids</a:t>
            </a:r>
            <a:r>
              <a:rPr lang="nl-BE" sz="2400" dirty="0">
                <a:solidFill>
                  <a:schemeClr val="dk1"/>
                </a:solidFill>
                <a:latin typeface="Noto Sans"/>
                <a:ea typeface="Noto Sans"/>
                <a:cs typeface="Noto Sans"/>
                <a:sym typeface="Noto Sans"/>
              </a:rPr>
              <a:t> gebruiken!</a:t>
            </a:r>
            <a:endParaRPr sz="1800" i="1" dirty="0">
              <a:solidFill>
                <a:schemeClr val="dk2"/>
              </a:solidFill>
            </a:endParaRPr>
          </a:p>
          <a:p>
            <a:pPr marL="0" lvl="0" indent="0" algn="l" rtl="0">
              <a:lnSpc>
                <a:spcPct val="115000"/>
              </a:lnSpc>
              <a:spcBef>
                <a:spcPts val="800"/>
              </a:spcBef>
              <a:spcAft>
                <a:spcPts val="800"/>
              </a:spcAft>
              <a:buNone/>
            </a:pPr>
            <a:r>
              <a:rPr lang="en-US" sz="2800" i="1" dirty="0">
                <a:solidFill>
                  <a:schemeClr val="dk2"/>
                </a:solidFill>
              </a:rPr>
              <a:t> </a:t>
            </a:r>
            <a:endParaRPr sz="2800" i="1" dirty="0">
              <a:solidFill>
                <a:schemeClr val="dk2"/>
              </a:solidFill>
            </a:endParaRPr>
          </a:p>
        </p:txBody>
      </p:sp>
      <p:sp>
        <p:nvSpPr>
          <p:cNvPr id="325" name="Google Shape;325;p35"/>
          <p:cNvSpPr txBox="1"/>
          <p:nvPr/>
        </p:nvSpPr>
        <p:spPr>
          <a:xfrm>
            <a:off x="10379200" y="4982450"/>
            <a:ext cx="6288600" cy="1210200"/>
          </a:xfrm>
          <a:prstGeom prst="rect">
            <a:avLst/>
          </a:prstGeom>
          <a:noFill/>
          <a:ln>
            <a:noFill/>
          </a:ln>
        </p:spPr>
        <p:txBody>
          <a:bodyPr spcFirstLastPara="1" wrap="square" lIns="91425" tIns="91425" rIns="91425" bIns="91425" anchor="t" anchorCtr="0">
            <a:noAutofit/>
          </a:bodyPr>
          <a:lstStyle/>
          <a:p>
            <a:pPr lvl="0">
              <a:lnSpc>
                <a:spcPct val="115000"/>
              </a:lnSpc>
            </a:pPr>
            <a:r>
              <a:rPr lang="nl-BE" sz="2800" dirty="0">
                <a:solidFill>
                  <a:schemeClr val="dk1"/>
                </a:solidFill>
                <a:latin typeface="Noto Sans"/>
                <a:ea typeface="Noto Sans"/>
                <a:cs typeface="Noto Sans"/>
                <a:sym typeface="Noto Sans"/>
              </a:rPr>
              <a:t>Wat zijn enkele dieren die het woord 'Amerikaans' in hun naam hebben?</a:t>
            </a:r>
            <a:endParaRPr sz="2800" dirty="0">
              <a:solidFill>
                <a:srgbClr val="7033A0"/>
              </a:solidFill>
              <a:latin typeface="Noto Sans SemiBold"/>
              <a:ea typeface="Noto Sans SemiBold"/>
              <a:cs typeface="Noto Sans SemiBold"/>
              <a:sym typeface="Noto Sans SemiBold"/>
            </a:endParaRPr>
          </a:p>
        </p:txBody>
      </p:sp>
      <p:pic>
        <p:nvPicPr>
          <p:cNvPr id="326" name="Google Shape;326;p35"/>
          <p:cNvPicPr preferRelativeResize="0"/>
          <p:nvPr/>
        </p:nvPicPr>
        <p:blipFill>
          <a:blip r:embed="rId5">
            <a:alphaModFix/>
          </a:blip>
          <a:stretch>
            <a:fillRect/>
          </a:stretch>
        </p:blipFill>
        <p:spPr>
          <a:xfrm>
            <a:off x="16113125" y="549625"/>
            <a:ext cx="1553644" cy="1375150"/>
          </a:xfrm>
          <a:prstGeom prst="rect">
            <a:avLst/>
          </a:prstGeom>
          <a:noFill/>
          <a:ln>
            <a:noFill/>
          </a:ln>
        </p:spPr>
      </p:pic>
      <p:sp>
        <p:nvSpPr>
          <p:cNvPr id="327" name="Google Shape;327;p35"/>
          <p:cNvSpPr txBox="1"/>
          <p:nvPr/>
        </p:nvSpPr>
        <p:spPr>
          <a:xfrm>
            <a:off x="12414326" y="6474050"/>
            <a:ext cx="5088366" cy="1375200"/>
          </a:xfrm>
          <a:prstGeom prst="rect">
            <a:avLst/>
          </a:prstGeom>
          <a:noFill/>
          <a:ln>
            <a:noFill/>
          </a:ln>
        </p:spPr>
        <p:txBody>
          <a:bodyPr spcFirstLastPara="1" wrap="square" lIns="91425" tIns="91425" rIns="91425" bIns="91425" anchor="t" anchorCtr="0">
            <a:noAutofit/>
          </a:bodyPr>
          <a:lstStyle/>
          <a:p>
            <a:pPr lvl="0">
              <a:lnSpc>
                <a:spcPct val="115000"/>
              </a:lnSpc>
              <a:buClr>
                <a:schemeClr val="dk1"/>
              </a:buClr>
              <a:buSzPts val="1100"/>
            </a:pPr>
            <a:r>
              <a:rPr lang="nl-BE" sz="2800" dirty="0">
                <a:solidFill>
                  <a:srgbClr val="3C8527"/>
                </a:solidFill>
                <a:latin typeface="Noto Sans SemiBold"/>
                <a:ea typeface="Noto Sans SemiBold"/>
                <a:cs typeface="Noto Sans SemiBold"/>
                <a:sym typeface="Noto Sans SemiBold"/>
              </a:rPr>
              <a:t>Laten we het AI vragen en dan de website controleren!</a:t>
            </a:r>
            <a:endParaRPr sz="3600" dirty="0">
              <a:solidFill>
                <a:srgbClr val="3C8527"/>
              </a:solidFill>
            </a:endParaRPr>
          </a:p>
        </p:txBody>
      </p:sp>
      <p:cxnSp>
        <p:nvCxnSpPr>
          <p:cNvPr id="328" name="Google Shape;328;p35"/>
          <p:cNvCxnSpPr/>
          <p:nvPr/>
        </p:nvCxnSpPr>
        <p:spPr>
          <a:xfrm flipH="1">
            <a:off x="14215175" y="7832025"/>
            <a:ext cx="179400" cy="302700"/>
          </a:xfrm>
          <a:prstGeom prst="straightConnector1">
            <a:avLst/>
          </a:prstGeom>
          <a:noFill/>
          <a:ln w="76200" cap="flat" cmpd="sng">
            <a:solidFill>
              <a:schemeClr val="dk1"/>
            </a:solidFill>
            <a:prstDash val="solid"/>
            <a:round/>
            <a:headEnd type="none" w="med" len="med"/>
            <a:tailEnd type="none" w="med" len="med"/>
          </a:ln>
        </p:spPr>
      </p:cxnSp>
      <p:pic>
        <p:nvPicPr>
          <p:cNvPr id="329" name="Google Shape;329;p35"/>
          <p:cNvPicPr preferRelativeResize="0"/>
          <p:nvPr/>
        </p:nvPicPr>
        <p:blipFill>
          <a:blip r:embed="rId6">
            <a:alphaModFix/>
          </a:blip>
          <a:stretch>
            <a:fillRect/>
          </a:stretch>
        </p:blipFill>
        <p:spPr>
          <a:xfrm>
            <a:off x="0" y="2687375"/>
            <a:ext cx="1333500" cy="133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333"/>
        <p:cNvGrpSpPr/>
        <p:nvPr/>
      </p:nvGrpSpPr>
      <p:grpSpPr>
        <a:xfrm>
          <a:off x="0" y="0"/>
          <a:ext cx="0" cy="0"/>
          <a:chOff x="0" y="0"/>
          <a:chExt cx="0" cy="0"/>
        </a:xfrm>
      </p:grpSpPr>
      <p:pic>
        <p:nvPicPr>
          <p:cNvPr id="334" name="Google Shape;334;p36"/>
          <p:cNvPicPr preferRelativeResize="0"/>
          <p:nvPr/>
        </p:nvPicPr>
        <p:blipFill>
          <a:blip r:embed="rId3">
            <a:alphaModFix/>
          </a:blip>
          <a:stretch>
            <a:fillRect/>
          </a:stretch>
        </p:blipFill>
        <p:spPr>
          <a:xfrm>
            <a:off x="9" y="2334300"/>
            <a:ext cx="2005344" cy="1425600"/>
          </a:xfrm>
          <a:prstGeom prst="rect">
            <a:avLst/>
          </a:prstGeom>
          <a:noFill/>
          <a:ln>
            <a:noFill/>
          </a:ln>
        </p:spPr>
      </p:pic>
      <p:pic>
        <p:nvPicPr>
          <p:cNvPr id="335" name="Google Shape;335;p36"/>
          <p:cNvPicPr preferRelativeResize="0"/>
          <p:nvPr/>
        </p:nvPicPr>
        <p:blipFill rotWithShape="1">
          <a:blip r:embed="rId4">
            <a:alphaModFix/>
          </a:blip>
          <a:srcRect l="6507" r="6140"/>
          <a:stretch/>
        </p:blipFill>
        <p:spPr>
          <a:xfrm>
            <a:off x="10068000" y="2334300"/>
            <a:ext cx="8220000" cy="7952699"/>
          </a:xfrm>
          <a:prstGeom prst="rect">
            <a:avLst/>
          </a:prstGeom>
          <a:noFill/>
          <a:ln>
            <a:noFill/>
          </a:ln>
        </p:spPr>
      </p:pic>
      <p:sp>
        <p:nvSpPr>
          <p:cNvPr id="336" name="Google Shape;336;p36"/>
          <p:cNvSpPr/>
          <p:nvPr/>
        </p:nvSpPr>
        <p:spPr>
          <a:xfrm>
            <a:off x="0" y="0"/>
            <a:ext cx="18288000" cy="2277000"/>
          </a:xfrm>
          <a:prstGeom prst="rect">
            <a:avLst/>
          </a:prstGeom>
          <a:solidFill>
            <a:srgbClr val="39A928"/>
          </a:solidFill>
          <a:ln w="9525" cap="flat" cmpd="sng">
            <a:solidFill>
              <a:srgbClr val="39A928"/>
            </a:solidFill>
            <a:prstDash val="solid"/>
            <a:round/>
            <a:headEnd type="none" w="sm" len="sm"/>
            <a:tailEnd type="none" w="sm" len="sm"/>
          </a:ln>
          <a:effectLst>
            <a:outerShdw dist="66675" dir="5400000" algn="bl" rotWithShape="0">
              <a:srgbClr val="258B16"/>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7" name="Google Shape;337;p36"/>
          <p:cNvSpPr txBox="1"/>
          <p:nvPr/>
        </p:nvSpPr>
        <p:spPr>
          <a:xfrm>
            <a:off x="1295400" y="4703574"/>
            <a:ext cx="8676000" cy="4870731"/>
          </a:xfrm>
          <a:prstGeom prst="rect">
            <a:avLst/>
          </a:prstGeom>
          <a:noFill/>
          <a:ln>
            <a:noFill/>
          </a:ln>
        </p:spPr>
        <p:txBody>
          <a:bodyPr spcFirstLastPara="1" wrap="square" lIns="91425" tIns="91425" rIns="91425" bIns="91425" anchor="t" anchorCtr="0">
            <a:noAutofit/>
          </a:bodyPr>
          <a:lstStyle/>
          <a:p>
            <a:pPr lvl="0">
              <a:lnSpc>
                <a:spcPct val="115000"/>
              </a:lnSpc>
            </a:pPr>
            <a:r>
              <a:rPr lang="en-US" sz="3600" dirty="0">
                <a:solidFill>
                  <a:schemeClr val="dk1"/>
                </a:solidFill>
                <a:latin typeface="Noto Sans"/>
                <a:ea typeface="Noto Sans"/>
                <a:cs typeface="Noto Sans"/>
                <a:sym typeface="Noto Sans"/>
              </a:rPr>
              <a:t>In </a:t>
            </a:r>
            <a:r>
              <a:rPr lang="en-US" sz="3600" dirty="0" err="1">
                <a:solidFill>
                  <a:schemeClr val="dk1"/>
                </a:solidFill>
                <a:latin typeface="Noto Sans"/>
                <a:ea typeface="Noto Sans"/>
                <a:cs typeface="Noto Sans"/>
                <a:sym typeface="Noto Sans"/>
              </a:rPr>
              <a:t>deze</a:t>
            </a:r>
            <a:r>
              <a:rPr lang="en-US" sz="3600" dirty="0">
                <a:solidFill>
                  <a:schemeClr val="dk1"/>
                </a:solidFill>
                <a:latin typeface="Noto Sans"/>
                <a:ea typeface="Noto Sans"/>
                <a:cs typeface="Noto Sans"/>
                <a:sym typeface="Noto Sans"/>
              </a:rPr>
              <a:t> Minecraft Education </a:t>
            </a:r>
            <a:r>
              <a:rPr lang="en-US" sz="3600" u="sng" dirty="0" err="1">
                <a:solidFill>
                  <a:srgbClr val="0856DB"/>
                </a:solidFill>
                <a:latin typeface="Noto Sans"/>
                <a:ea typeface="Noto Sans"/>
                <a:cs typeface="Noto Sans"/>
                <a:sym typeface="Noto Sans"/>
                <a:hlinkClick r:id="rId5"/>
              </a:rPr>
              <a:t>wereld</a:t>
            </a:r>
            <a:r>
              <a:rPr lang="en-US" sz="3600" u="sng" dirty="0">
                <a:solidFill>
                  <a:srgbClr val="0856DB"/>
                </a:solidFill>
                <a:latin typeface="Noto Sans"/>
                <a:ea typeface="Noto Sans"/>
                <a:cs typeface="Noto Sans"/>
                <a:sym typeface="Noto Sans"/>
                <a:hlinkClick r:id="rId5"/>
              </a:rPr>
              <a:t>,</a:t>
            </a:r>
            <a:r>
              <a:rPr lang="en-US" sz="3600" dirty="0">
                <a:solidFill>
                  <a:schemeClr val="dk1"/>
                </a:solidFill>
                <a:latin typeface="Noto Sans"/>
                <a:ea typeface="Noto Sans"/>
                <a:cs typeface="Noto Sans"/>
                <a:sym typeface="Noto Sans"/>
              </a:rPr>
              <a:t> </a:t>
            </a:r>
            <a:r>
              <a:rPr lang="nl-BE" sz="3600" dirty="0">
                <a:solidFill>
                  <a:schemeClr val="dk1"/>
                </a:solidFill>
                <a:latin typeface="Noto Sans"/>
                <a:ea typeface="Noto Sans"/>
                <a:cs typeface="Noto Sans"/>
                <a:sym typeface="Noto Sans"/>
              </a:rPr>
              <a:t> zullen studenten meer leren over van kunstmatige intelligentie en hoe het onze wereld vormgeeft. </a:t>
            </a:r>
          </a:p>
          <a:p>
            <a:pPr lvl="0">
              <a:lnSpc>
                <a:spcPct val="115000"/>
              </a:lnSpc>
            </a:pPr>
            <a:r>
              <a:rPr lang="nl-BE" sz="3600" dirty="0">
                <a:solidFill>
                  <a:schemeClr val="dk1"/>
                </a:solidFill>
                <a:latin typeface="Noto Sans"/>
                <a:ea typeface="Noto Sans"/>
                <a:cs typeface="Noto Sans"/>
                <a:sym typeface="Noto Sans"/>
              </a:rPr>
              <a:t>Studenten zullen ook de 6 principes leren herkennen die de ontwikkeling en het gebruik van AI bepalen.</a:t>
            </a:r>
            <a:endParaRPr sz="4200" dirty="0">
              <a:solidFill>
                <a:schemeClr val="accent1"/>
              </a:solidFill>
              <a:latin typeface="Roboto"/>
              <a:ea typeface="Roboto"/>
              <a:cs typeface="Roboto"/>
              <a:sym typeface="Roboto"/>
            </a:endParaRPr>
          </a:p>
          <a:p>
            <a:pPr marL="0" lvl="0" indent="0" algn="l" rtl="0">
              <a:spcBef>
                <a:spcPts val="0"/>
              </a:spcBef>
              <a:spcAft>
                <a:spcPts val="0"/>
              </a:spcAft>
              <a:buNone/>
            </a:pPr>
            <a:endParaRPr sz="3600" dirty="0">
              <a:solidFill>
                <a:schemeClr val="lt1"/>
              </a:solidFill>
              <a:latin typeface="Roboto"/>
              <a:ea typeface="Roboto"/>
              <a:cs typeface="Roboto"/>
              <a:sym typeface="Roboto"/>
            </a:endParaRPr>
          </a:p>
        </p:txBody>
      </p:sp>
      <p:sp>
        <p:nvSpPr>
          <p:cNvPr id="338" name="Google Shape;338;p36"/>
          <p:cNvSpPr txBox="1"/>
          <p:nvPr/>
        </p:nvSpPr>
        <p:spPr>
          <a:xfrm>
            <a:off x="1295400" y="3584448"/>
            <a:ext cx="8676000" cy="716700"/>
          </a:xfrm>
          <a:prstGeom prst="rect">
            <a:avLst/>
          </a:prstGeom>
          <a:noFill/>
          <a:ln>
            <a:noFill/>
          </a:ln>
        </p:spPr>
        <p:txBody>
          <a:bodyPr spcFirstLastPara="1" wrap="square" lIns="91425" tIns="91425" rIns="91425" bIns="91425" anchor="t" anchorCtr="0">
            <a:noAutofit/>
          </a:bodyPr>
          <a:lstStyle/>
          <a:p>
            <a:pPr marL="0" lvl="0" indent="0" algn="l" rtl="0">
              <a:lnSpc>
                <a:spcPct val="179347"/>
              </a:lnSpc>
              <a:spcBef>
                <a:spcPts val="0"/>
              </a:spcBef>
              <a:spcAft>
                <a:spcPts val="0"/>
              </a:spcAft>
              <a:buClr>
                <a:schemeClr val="dk1"/>
              </a:buClr>
              <a:buSzPts val="1100"/>
              <a:buFont typeface="Arial"/>
              <a:buNone/>
            </a:pPr>
            <a:r>
              <a:rPr lang="en-US" sz="4200" dirty="0">
                <a:solidFill>
                  <a:srgbClr val="262423"/>
                </a:solidFill>
                <a:latin typeface="Noto Sans SemiBold"/>
                <a:ea typeface="Noto Sans SemiBold"/>
                <a:cs typeface="Noto Sans SemiBold"/>
                <a:sym typeface="Noto Sans SemiBold"/>
              </a:rPr>
              <a:t>Hour of code: </a:t>
            </a:r>
            <a:r>
              <a:rPr lang="en-US" sz="4200" dirty="0" err="1">
                <a:solidFill>
                  <a:srgbClr val="262423"/>
                </a:solidFill>
                <a:latin typeface="Noto Sans SemiBold"/>
                <a:ea typeface="Noto Sans SemiBold"/>
                <a:cs typeface="Noto Sans SemiBold"/>
                <a:sym typeface="Noto Sans SemiBold"/>
              </a:rPr>
              <a:t>Generatie</a:t>
            </a:r>
            <a:r>
              <a:rPr lang="en-US" sz="4200" dirty="0">
                <a:solidFill>
                  <a:srgbClr val="262423"/>
                </a:solidFill>
                <a:latin typeface="Noto Sans SemiBold"/>
                <a:ea typeface="Noto Sans SemiBold"/>
                <a:cs typeface="Noto Sans SemiBold"/>
                <a:sym typeface="Noto Sans SemiBold"/>
              </a:rPr>
              <a:t> AI</a:t>
            </a:r>
            <a:endParaRPr sz="4200" dirty="0">
              <a:solidFill>
                <a:srgbClr val="262423"/>
              </a:solidFill>
              <a:latin typeface="Noto Sans SemiBold"/>
              <a:ea typeface="Noto Sans SemiBold"/>
              <a:cs typeface="Noto Sans SemiBold"/>
              <a:sym typeface="Noto Sans SemiBold"/>
            </a:endParaRPr>
          </a:p>
          <a:p>
            <a:pPr marL="0" lvl="0" indent="0" algn="l" rtl="0">
              <a:spcBef>
                <a:spcPts val="900"/>
              </a:spcBef>
              <a:spcAft>
                <a:spcPts val="0"/>
              </a:spcAft>
              <a:buNone/>
            </a:pPr>
            <a:endParaRPr sz="3600" dirty="0">
              <a:solidFill>
                <a:schemeClr val="dk2"/>
              </a:solidFill>
            </a:endParaRPr>
          </a:p>
        </p:txBody>
      </p:sp>
      <p:sp>
        <p:nvSpPr>
          <p:cNvPr id="339" name="Google Shape;339;p36"/>
          <p:cNvSpPr txBox="1">
            <a:spLocks noGrp="1"/>
          </p:cNvSpPr>
          <p:nvPr>
            <p:ph type="title"/>
          </p:nvPr>
        </p:nvSpPr>
        <p:spPr>
          <a:xfrm>
            <a:off x="0" y="618700"/>
            <a:ext cx="18288000" cy="1145400"/>
          </a:xfrm>
          <a:prstGeom prst="rect">
            <a:avLst/>
          </a:prstGeom>
        </p:spPr>
        <p:txBody>
          <a:bodyPr spcFirstLastPara="1" wrap="square" lIns="182850" tIns="182850" rIns="182850" bIns="182850" anchor="ctr" anchorCtr="0">
            <a:normAutofit fontScale="90000"/>
          </a:bodyPr>
          <a:lstStyle/>
          <a:p>
            <a:pPr marL="0" lvl="0" indent="0" algn="ctr" rtl="0">
              <a:spcBef>
                <a:spcPts val="0"/>
              </a:spcBef>
              <a:spcAft>
                <a:spcPts val="0"/>
              </a:spcAft>
              <a:buNone/>
            </a:pPr>
            <a:r>
              <a:rPr lang="en-US" sz="6488" dirty="0" err="1">
                <a:solidFill>
                  <a:schemeClr val="lt1"/>
                </a:solidFill>
                <a:latin typeface="Noto Sans SemiBold"/>
                <a:ea typeface="Noto Sans SemiBold"/>
                <a:cs typeface="Noto Sans SemiBold"/>
                <a:sym typeface="Noto Sans SemiBold"/>
              </a:rPr>
              <a:t>Oefening</a:t>
            </a:r>
            <a:r>
              <a:rPr lang="en-US" sz="6488" dirty="0">
                <a:solidFill>
                  <a:schemeClr val="lt1"/>
                </a:solidFill>
                <a:latin typeface="Noto Sans SemiBold"/>
                <a:ea typeface="Noto Sans SemiBold"/>
                <a:cs typeface="Noto Sans SemiBold"/>
                <a:sym typeface="Noto Sans SemiBold"/>
              </a:rPr>
              <a:t> 3: </a:t>
            </a:r>
            <a:r>
              <a:rPr lang="en-US" sz="6488" dirty="0" err="1">
                <a:solidFill>
                  <a:schemeClr val="lt1"/>
                </a:solidFill>
                <a:latin typeface="Noto Sans SemiBold"/>
                <a:ea typeface="Noto Sans SemiBold"/>
                <a:cs typeface="Noto Sans SemiBold"/>
                <a:sym typeface="Noto Sans SemiBold"/>
              </a:rPr>
              <a:t>Generatie</a:t>
            </a:r>
            <a:r>
              <a:rPr lang="en-US" sz="6488" dirty="0">
                <a:solidFill>
                  <a:schemeClr val="lt1"/>
                </a:solidFill>
                <a:latin typeface="Noto Sans SemiBold"/>
                <a:ea typeface="Noto Sans SemiBold"/>
                <a:cs typeface="Noto Sans SemiBold"/>
                <a:sym typeface="Noto Sans SemiBold"/>
              </a:rPr>
              <a:t> AI</a:t>
            </a:r>
            <a:endParaRPr b="1" i="1" dirty="0"/>
          </a:p>
        </p:txBody>
      </p:sp>
      <p:pic>
        <p:nvPicPr>
          <p:cNvPr id="340" name="Google Shape;340;p36"/>
          <p:cNvPicPr preferRelativeResize="0"/>
          <p:nvPr/>
        </p:nvPicPr>
        <p:blipFill>
          <a:blip r:embed="rId6">
            <a:alphaModFix/>
          </a:blip>
          <a:stretch>
            <a:fillRect/>
          </a:stretch>
        </p:blipFill>
        <p:spPr>
          <a:xfrm>
            <a:off x="16113125" y="549625"/>
            <a:ext cx="1553644" cy="13751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37"/>
          <p:cNvSpPr txBox="1"/>
          <p:nvPr/>
        </p:nvSpPr>
        <p:spPr>
          <a:xfrm>
            <a:off x="304600" y="3225925"/>
            <a:ext cx="9102000" cy="370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600">
              <a:solidFill>
                <a:schemeClr val="lt1"/>
              </a:solidFill>
              <a:latin typeface="Roboto"/>
              <a:ea typeface="Roboto"/>
              <a:cs typeface="Roboto"/>
              <a:sym typeface="Roboto"/>
            </a:endParaRPr>
          </a:p>
          <a:p>
            <a:pPr marL="0" lvl="0" indent="0" algn="l" rtl="0">
              <a:spcBef>
                <a:spcPts val="0"/>
              </a:spcBef>
              <a:spcAft>
                <a:spcPts val="0"/>
              </a:spcAft>
              <a:buNone/>
            </a:pPr>
            <a:endParaRPr sz="3600">
              <a:solidFill>
                <a:schemeClr val="lt1"/>
              </a:solidFill>
              <a:latin typeface="Roboto"/>
              <a:ea typeface="Roboto"/>
              <a:cs typeface="Roboto"/>
              <a:sym typeface="Roboto"/>
            </a:endParaRPr>
          </a:p>
        </p:txBody>
      </p:sp>
      <p:sp>
        <p:nvSpPr>
          <p:cNvPr id="346" name="Google Shape;346;p37"/>
          <p:cNvSpPr txBox="1">
            <a:spLocks noGrp="1"/>
          </p:cNvSpPr>
          <p:nvPr>
            <p:ph type="body" idx="1"/>
          </p:nvPr>
        </p:nvSpPr>
        <p:spPr>
          <a:xfrm>
            <a:off x="1371600" y="3127248"/>
            <a:ext cx="16293000" cy="6832800"/>
          </a:xfrm>
          <a:prstGeom prst="rect">
            <a:avLst/>
          </a:prstGeom>
        </p:spPr>
        <p:txBody>
          <a:bodyPr spcFirstLastPara="1" wrap="square" lIns="182850" tIns="182850" rIns="182850" bIns="182850" anchor="t" anchorCtr="0">
            <a:noAutofit/>
          </a:bodyPr>
          <a:lstStyle/>
          <a:p>
            <a:pPr marL="0" lvl="0" indent="0" algn="l" rtl="0">
              <a:spcBef>
                <a:spcPts val="0"/>
              </a:spcBef>
              <a:spcAft>
                <a:spcPts val="0"/>
              </a:spcAft>
              <a:buNone/>
            </a:pPr>
            <a:r>
              <a:rPr lang="en-US" sz="4200" dirty="0" err="1">
                <a:solidFill>
                  <a:schemeClr val="dk1"/>
                </a:solidFill>
                <a:latin typeface="Noto Sans SemiBold"/>
                <a:ea typeface="Noto Sans SemiBold"/>
                <a:cs typeface="Noto Sans SemiBold"/>
                <a:sym typeface="Noto Sans SemiBold"/>
              </a:rPr>
              <a:t>Basisonderwijs</a:t>
            </a:r>
            <a:r>
              <a:rPr lang="en-US" sz="4200" dirty="0">
                <a:solidFill>
                  <a:schemeClr val="dk1"/>
                </a:solidFill>
                <a:latin typeface="Noto Sans SemiBold"/>
                <a:ea typeface="Noto Sans SemiBold"/>
                <a:cs typeface="Noto Sans SemiBold"/>
                <a:sym typeface="Noto Sans SemiBold"/>
              </a:rPr>
              <a:t>:</a:t>
            </a:r>
            <a:endParaRPr sz="4200" dirty="0">
              <a:solidFill>
                <a:schemeClr val="dk1"/>
              </a:solidFill>
              <a:latin typeface="Noto Sans SemiBold"/>
              <a:ea typeface="Noto Sans SemiBold"/>
              <a:cs typeface="Noto Sans SemiBold"/>
              <a:sym typeface="Noto Sans SemiBold"/>
            </a:endParaRPr>
          </a:p>
          <a:p>
            <a:pPr marL="0" lvl="0" indent="0" algn="l" rtl="0">
              <a:spcBef>
                <a:spcPts val="2400"/>
              </a:spcBef>
              <a:spcAft>
                <a:spcPts val="0"/>
              </a:spcAft>
              <a:buNone/>
            </a:pPr>
            <a:r>
              <a:rPr lang="en-US" sz="4400" u="sng" dirty="0">
                <a:solidFill>
                  <a:srgbClr val="0856DB"/>
                </a:solidFill>
                <a:latin typeface="Noto Sans"/>
                <a:ea typeface="Noto Sans"/>
                <a:cs typeface="Noto Sans"/>
                <a:sym typeface="Noto Sans"/>
                <a:hlinkClick r:id="rId3">
                  <a:extLst>
                    <a:ext uri="{A12FA001-AC4F-418D-AE19-62706E023703}">
                      <ahyp:hlinkClr xmlns:ahyp="http://schemas.microsoft.com/office/drawing/2018/hyperlinkcolor" val="tx"/>
                    </a:ext>
                  </a:extLst>
                </a:hlinkClick>
              </a:rPr>
              <a:t>PBS Kids Sci Girls</a:t>
            </a:r>
            <a:r>
              <a:rPr lang="en-US" sz="4400" b="1" dirty="0">
                <a:solidFill>
                  <a:schemeClr val="dk1"/>
                </a:solidFill>
              </a:rPr>
              <a:t> </a:t>
            </a:r>
            <a:r>
              <a:rPr lang="en-US" sz="4400" dirty="0">
                <a:solidFill>
                  <a:schemeClr val="dk1"/>
                </a:solidFill>
                <a:latin typeface="Noto Sans SemiBold"/>
                <a:ea typeface="Noto Sans SemiBold"/>
                <a:cs typeface="Noto Sans SemiBold"/>
                <a:sym typeface="Noto Sans SemiBold"/>
              </a:rPr>
              <a:t>(Code Quest)</a:t>
            </a:r>
            <a:endParaRPr sz="4400" dirty="0">
              <a:solidFill>
                <a:schemeClr val="dk1"/>
              </a:solidFill>
              <a:latin typeface="Noto Sans SemiBold"/>
              <a:ea typeface="Noto Sans SemiBold"/>
              <a:cs typeface="Noto Sans SemiBold"/>
              <a:sym typeface="Noto Sans SemiBold"/>
            </a:endParaRPr>
          </a:p>
          <a:p>
            <a:pPr marL="0" lvl="0" indent="0" algn="l" rtl="0">
              <a:spcBef>
                <a:spcPts val="2400"/>
              </a:spcBef>
              <a:spcAft>
                <a:spcPts val="0"/>
              </a:spcAft>
              <a:buNone/>
            </a:pPr>
            <a:r>
              <a:rPr lang="en-US" sz="4400" u="sng" dirty="0" err="1">
                <a:solidFill>
                  <a:srgbClr val="0856DB"/>
                </a:solidFill>
                <a:latin typeface="Noto Sans"/>
                <a:ea typeface="Noto Sans"/>
                <a:cs typeface="Noto Sans"/>
                <a:sym typeface="Noto Sans"/>
                <a:hlinkClick r:id="rId4">
                  <a:extLst>
                    <a:ext uri="{A12FA001-AC4F-418D-AE19-62706E023703}">
                      <ahyp:hlinkClr xmlns:ahyp="http://schemas.microsoft.com/office/drawing/2018/hyperlinkcolor" val="tx"/>
                    </a:ext>
                  </a:extLst>
                </a:hlinkClick>
              </a:rPr>
              <a:t>Code.org’s</a:t>
            </a:r>
            <a:r>
              <a:rPr lang="en-US" sz="4400" u="sng" dirty="0">
                <a:solidFill>
                  <a:srgbClr val="0856DB"/>
                </a:solidFill>
                <a:latin typeface="Noto Sans"/>
                <a:ea typeface="Noto Sans"/>
                <a:cs typeface="Noto Sans"/>
                <a:sym typeface="Noto Sans"/>
                <a:hlinkClick r:id="rId4">
                  <a:extLst>
                    <a:ext uri="{A12FA001-AC4F-418D-AE19-62706E023703}">
                      <ahyp:hlinkClr xmlns:ahyp="http://schemas.microsoft.com/office/drawing/2018/hyperlinkcolor" val="tx"/>
                    </a:ext>
                  </a:extLst>
                </a:hlinkClick>
              </a:rPr>
              <a:t> AI for Oceans</a:t>
            </a:r>
            <a:endParaRPr sz="4400" dirty="0">
              <a:solidFill>
                <a:srgbClr val="0856DB"/>
              </a:solidFill>
              <a:latin typeface="Noto Sans"/>
              <a:ea typeface="Noto Sans"/>
              <a:cs typeface="Noto Sans"/>
              <a:sym typeface="Noto Sans"/>
            </a:endParaRPr>
          </a:p>
          <a:p>
            <a:pPr marL="0" lvl="0" indent="0" algn="l" rtl="0">
              <a:spcBef>
                <a:spcPts val="2400"/>
              </a:spcBef>
              <a:spcAft>
                <a:spcPts val="0"/>
              </a:spcAft>
              <a:buNone/>
            </a:pPr>
            <a:r>
              <a:rPr lang="en-US" sz="4200">
                <a:solidFill>
                  <a:schemeClr val="dk1"/>
                </a:solidFill>
                <a:latin typeface="Noto Sans SemiBold"/>
                <a:ea typeface="Noto Sans SemiBold"/>
                <a:cs typeface="Noto Sans SemiBold"/>
                <a:sym typeface="Noto Sans SemiBold"/>
              </a:rPr>
              <a:t>Secundair:</a:t>
            </a:r>
            <a:endParaRPr sz="4200" dirty="0">
              <a:solidFill>
                <a:schemeClr val="dk1"/>
              </a:solidFill>
              <a:latin typeface="Noto Sans SemiBold"/>
              <a:ea typeface="Noto Sans SemiBold"/>
              <a:cs typeface="Noto Sans SemiBold"/>
              <a:sym typeface="Noto Sans SemiBold"/>
            </a:endParaRPr>
          </a:p>
          <a:p>
            <a:pPr marL="0" lvl="0" indent="0" algn="l" rtl="0">
              <a:spcBef>
                <a:spcPts val="2400"/>
              </a:spcBef>
              <a:spcAft>
                <a:spcPts val="0"/>
              </a:spcAft>
              <a:buNone/>
            </a:pPr>
            <a:r>
              <a:rPr lang="en-US" sz="4400" u="sng" dirty="0" err="1">
                <a:solidFill>
                  <a:srgbClr val="0856DB"/>
                </a:solidFill>
                <a:latin typeface="Noto Sans"/>
                <a:ea typeface="Noto Sans"/>
                <a:cs typeface="Noto Sans"/>
                <a:sym typeface="Noto Sans"/>
                <a:hlinkClick r:id="rId5">
                  <a:extLst>
                    <a:ext uri="{A12FA001-AC4F-418D-AE19-62706E023703}">
                      <ahyp:hlinkClr xmlns:ahyp="http://schemas.microsoft.com/office/drawing/2018/hyperlinkcolor" val="tx"/>
                    </a:ext>
                  </a:extLst>
                </a:hlinkClick>
              </a:rPr>
              <a:t>Code.org’s</a:t>
            </a:r>
            <a:r>
              <a:rPr lang="en-US" sz="4400" u="sng" dirty="0">
                <a:solidFill>
                  <a:srgbClr val="0856DB"/>
                </a:solidFill>
                <a:latin typeface="Noto Sans"/>
                <a:ea typeface="Noto Sans"/>
                <a:cs typeface="Noto Sans"/>
                <a:sym typeface="Noto Sans"/>
                <a:hlinkClick r:id="rId5">
                  <a:extLst>
                    <a:ext uri="{A12FA001-AC4F-418D-AE19-62706E023703}">
                      <ahyp:hlinkClr xmlns:ahyp="http://schemas.microsoft.com/office/drawing/2018/hyperlinkcolor" val="tx"/>
                    </a:ext>
                  </a:extLst>
                </a:hlinkClick>
              </a:rPr>
              <a:t> AI and Machine Learning</a:t>
            </a:r>
            <a:endParaRPr sz="4400" dirty="0">
              <a:solidFill>
                <a:srgbClr val="0856DB"/>
              </a:solidFill>
              <a:latin typeface="Noto Sans"/>
              <a:ea typeface="Noto Sans"/>
              <a:cs typeface="Noto Sans"/>
              <a:sym typeface="Noto Sans"/>
            </a:endParaRPr>
          </a:p>
          <a:p>
            <a:pPr marL="0" lvl="0" indent="0" algn="l" rtl="0">
              <a:spcBef>
                <a:spcPts val="2400"/>
              </a:spcBef>
              <a:spcAft>
                <a:spcPts val="2400"/>
              </a:spcAft>
              <a:buNone/>
            </a:pPr>
            <a:endParaRPr b="1" dirty="0"/>
          </a:p>
        </p:txBody>
      </p:sp>
      <p:pic>
        <p:nvPicPr>
          <p:cNvPr id="347" name="Google Shape;347;p37" title="File:Asynchronous activity icon.png - Wikimedia Commons"/>
          <p:cNvPicPr preferRelativeResize="0"/>
          <p:nvPr/>
        </p:nvPicPr>
        <p:blipFill>
          <a:blip r:embed="rId6">
            <a:alphaModFix/>
          </a:blip>
          <a:stretch>
            <a:fillRect/>
          </a:stretch>
        </p:blipFill>
        <p:spPr>
          <a:xfrm>
            <a:off x="15995000" y="330863"/>
            <a:ext cx="1922225" cy="1915224"/>
          </a:xfrm>
          <a:prstGeom prst="rect">
            <a:avLst/>
          </a:prstGeom>
          <a:noFill/>
          <a:ln>
            <a:noFill/>
          </a:ln>
        </p:spPr>
      </p:pic>
      <p:sp>
        <p:nvSpPr>
          <p:cNvPr id="348" name="Google Shape;348;p37"/>
          <p:cNvSpPr/>
          <p:nvPr/>
        </p:nvSpPr>
        <p:spPr>
          <a:xfrm>
            <a:off x="0" y="0"/>
            <a:ext cx="18288000" cy="2277000"/>
          </a:xfrm>
          <a:prstGeom prst="rect">
            <a:avLst/>
          </a:prstGeom>
          <a:solidFill>
            <a:srgbClr val="39A928"/>
          </a:solidFill>
          <a:ln w="9525" cap="flat" cmpd="sng">
            <a:solidFill>
              <a:srgbClr val="39A928"/>
            </a:solidFill>
            <a:prstDash val="solid"/>
            <a:round/>
            <a:headEnd type="none" w="sm" len="sm"/>
            <a:tailEnd type="none" w="sm" len="sm"/>
          </a:ln>
          <a:effectLst>
            <a:outerShdw dist="66675" dir="5400000" algn="bl" rotWithShape="0">
              <a:srgbClr val="258B16"/>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9" name="Google Shape;349;p37"/>
          <p:cNvSpPr txBox="1">
            <a:spLocks noGrp="1"/>
          </p:cNvSpPr>
          <p:nvPr>
            <p:ph type="title"/>
          </p:nvPr>
        </p:nvSpPr>
        <p:spPr>
          <a:xfrm>
            <a:off x="0" y="542500"/>
            <a:ext cx="18288000" cy="1145400"/>
          </a:xfrm>
          <a:prstGeom prst="rect">
            <a:avLst/>
          </a:prstGeom>
        </p:spPr>
        <p:txBody>
          <a:bodyPr spcFirstLastPara="1" wrap="square" lIns="182850" tIns="182850" rIns="182850" bIns="182850" anchor="t" anchorCtr="0">
            <a:normAutofit fontScale="90000"/>
          </a:bodyPr>
          <a:lstStyle/>
          <a:p>
            <a:pPr marL="0" lvl="0" indent="0" algn="ctr" rtl="0">
              <a:spcBef>
                <a:spcPts val="0"/>
              </a:spcBef>
              <a:spcAft>
                <a:spcPts val="0"/>
              </a:spcAft>
              <a:buNone/>
            </a:pPr>
            <a:r>
              <a:rPr lang="en-US" sz="6488" dirty="0">
                <a:solidFill>
                  <a:schemeClr val="lt1"/>
                </a:solidFill>
                <a:latin typeface="Noto Sans SemiBold"/>
                <a:ea typeface="Noto Sans SemiBold"/>
                <a:cs typeface="Noto Sans SemiBold"/>
                <a:sym typeface="Noto Sans SemiBold"/>
              </a:rPr>
              <a:t>Meer </a:t>
            </a:r>
            <a:r>
              <a:rPr lang="en-US" sz="6488" dirty="0" err="1">
                <a:solidFill>
                  <a:schemeClr val="lt1"/>
                </a:solidFill>
                <a:latin typeface="Noto Sans SemiBold"/>
                <a:ea typeface="Noto Sans SemiBold"/>
                <a:cs typeface="Noto Sans SemiBold"/>
                <a:sym typeface="Noto Sans SemiBold"/>
              </a:rPr>
              <a:t>leren</a:t>
            </a:r>
            <a:endParaRPr b="1" i="1" dirty="0"/>
          </a:p>
        </p:txBody>
      </p:sp>
      <p:pic>
        <p:nvPicPr>
          <p:cNvPr id="350" name="Google Shape;350;p37"/>
          <p:cNvPicPr preferRelativeResize="0"/>
          <p:nvPr/>
        </p:nvPicPr>
        <p:blipFill>
          <a:blip r:embed="rId7">
            <a:alphaModFix/>
          </a:blip>
          <a:stretch>
            <a:fillRect/>
          </a:stretch>
        </p:blipFill>
        <p:spPr>
          <a:xfrm>
            <a:off x="0" y="2348700"/>
            <a:ext cx="1320500" cy="1279925"/>
          </a:xfrm>
          <a:prstGeom prst="rect">
            <a:avLst/>
          </a:prstGeom>
          <a:noFill/>
          <a:ln>
            <a:noFill/>
          </a:ln>
        </p:spPr>
      </p:pic>
      <p:pic>
        <p:nvPicPr>
          <p:cNvPr id="351" name="Google Shape;351;p37"/>
          <p:cNvPicPr preferRelativeResize="0"/>
          <p:nvPr/>
        </p:nvPicPr>
        <p:blipFill>
          <a:blip r:embed="rId8">
            <a:alphaModFix/>
          </a:blip>
          <a:stretch>
            <a:fillRect/>
          </a:stretch>
        </p:blipFill>
        <p:spPr>
          <a:xfrm>
            <a:off x="16113125" y="549625"/>
            <a:ext cx="1553644" cy="1375150"/>
          </a:xfrm>
          <a:prstGeom prst="rect">
            <a:avLst/>
          </a:prstGeom>
          <a:noFill/>
          <a:ln>
            <a:noFill/>
          </a:ln>
        </p:spPr>
      </p:pic>
      <p:pic>
        <p:nvPicPr>
          <p:cNvPr id="352" name="Google Shape;352;p37"/>
          <p:cNvPicPr preferRelativeResize="0"/>
          <p:nvPr/>
        </p:nvPicPr>
        <p:blipFill>
          <a:blip r:embed="rId9">
            <a:alphaModFix/>
          </a:blip>
          <a:stretch>
            <a:fillRect/>
          </a:stretch>
        </p:blipFill>
        <p:spPr>
          <a:xfrm>
            <a:off x="16287750" y="8867763"/>
            <a:ext cx="2000250" cy="14192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f8b132c-22c5-470b-8bce-4a31aa15d99b">
      <Terms xmlns="http://schemas.microsoft.com/office/infopath/2007/PartnerControls"/>
    </lcf76f155ced4ddcb4097134ff3c332f>
    <TaxCatchAll xmlns="444c0559-170e-40f8-8752-a3d150e4a8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CC41BDCAB1C94F85924B98D99D5CB2" ma:contentTypeVersion="16" ma:contentTypeDescription="Create a new document." ma:contentTypeScope="" ma:versionID="7b32264c435ce4de07046e2f454c0abc">
  <xsd:schema xmlns:xsd="http://www.w3.org/2001/XMLSchema" xmlns:xs="http://www.w3.org/2001/XMLSchema" xmlns:p="http://schemas.microsoft.com/office/2006/metadata/properties" xmlns:ns1="http://schemas.microsoft.com/sharepoint/v3" xmlns:ns2="6f8b132c-22c5-470b-8bce-4a31aa15d99b" xmlns:ns3="444c0559-170e-40f8-8752-a3d150e4a85d" targetNamespace="http://schemas.microsoft.com/office/2006/metadata/properties" ma:root="true" ma:fieldsID="31229f5647e9ca599287ed44fd045deb" ns1:_="" ns2:_="" ns3:_="">
    <xsd:import namespace="http://schemas.microsoft.com/sharepoint/v3"/>
    <xsd:import namespace="6f8b132c-22c5-470b-8bce-4a31aa15d99b"/>
    <xsd:import namespace="444c0559-170e-40f8-8752-a3d150e4a85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8b132c-22c5-470b-8bce-4a31aa15d9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44c0559-170e-40f8-8752-a3d150e4a85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b130e67-9bf7-47d8-9a62-d7e9e3394fad}" ma:internalName="TaxCatchAll" ma:showField="CatchAllData" ma:web="444c0559-170e-40f8-8752-a3d150e4a8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C48F99-97A4-4AA5-BE1A-F990CDB2C0DB}">
  <ds:schemaRefs>
    <ds:schemaRef ds:uri="http://schemas.microsoft.com/sharepoint/v3/contenttype/forms"/>
  </ds:schemaRefs>
</ds:datastoreItem>
</file>

<file path=customXml/itemProps2.xml><?xml version="1.0" encoding="utf-8"?>
<ds:datastoreItem xmlns:ds="http://schemas.openxmlformats.org/officeDocument/2006/customXml" ds:itemID="{B392B834-24B4-4B42-A8A8-167A232921A9}">
  <ds:schemaRefs>
    <ds:schemaRef ds:uri="http://schemas.microsoft.com/sharepoint/v3"/>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444c0559-170e-40f8-8752-a3d150e4a85d"/>
    <ds:schemaRef ds:uri="6f8b132c-22c5-470b-8bce-4a31aa15d99b"/>
    <ds:schemaRef ds:uri="http://purl.org/dc/terms/"/>
  </ds:schemaRefs>
</ds:datastoreItem>
</file>

<file path=customXml/itemProps3.xml><?xml version="1.0" encoding="utf-8"?>
<ds:datastoreItem xmlns:ds="http://schemas.openxmlformats.org/officeDocument/2006/customXml" ds:itemID="{7A338E3E-4343-44B7-8C31-DFCA4215BF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8b132c-22c5-470b-8bce-4a31aa15d99b"/>
    <ds:schemaRef ds:uri="444c0559-170e-40f8-8752-a3d150e4a8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c4acf6d-4867-4afd-a797-4fdd8e21312c}" enabled="1" method="Standard" siteId="{0f7f9fa6-5722-462a-b205-fb737d700ac5}" removed="0"/>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116</TotalTime>
  <Words>1239</Words>
  <Application>Microsoft Office PowerPoint</Application>
  <PresentationFormat>Aangepast</PresentationFormat>
  <Paragraphs>132</Paragraphs>
  <Slides>24</Slides>
  <Notes>24</Notes>
  <HiddenSlides>1</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24</vt:i4>
      </vt:variant>
    </vt:vector>
  </HeadingPairs>
  <TitlesOfParts>
    <vt:vector size="32" baseType="lpstr">
      <vt:lpstr>Minecraft Ten</vt:lpstr>
      <vt:lpstr>Arial</vt:lpstr>
      <vt:lpstr>Noto Sans Medium</vt:lpstr>
      <vt:lpstr>Noto Sans</vt:lpstr>
      <vt:lpstr>Noto Sans SemiBold</vt:lpstr>
      <vt:lpstr>Archivo</vt:lpstr>
      <vt:lpstr>Roboto</vt:lpstr>
      <vt:lpstr>Simple Light</vt:lpstr>
      <vt:lpstr>PowerPoint-presentatie</vt:lpstr>
      <vt:lpstr>PowerPoint-presentatie</vt:lpstr>
      <vt:lpstr>PowerPoint-presentatie</vt:lpstr>
      <vt:lpstr> Wat weet je over    Artificial Intelligentie (AI)?</vt:lpstr>
      <vt:lpstr>Dit zijn voorbeelden van kunstmatige intelligentie uit ons dagelijks leven. Ken je er nog?</vt:lpstr>
      <vt:lpstr>Wat is kunstmatige intelligentie?</vt:lpstr>
      <vt:lpstr>PowerPoint-presentatie</vt:lpstr>
      <vt:lpstr>PowerPoint-presentatie</vt:lpstr>
      <vt:lpstr>Hey, Chicken! Wat is kunstmatig 
Intelligentie en hoe werkt het?</vt:lpstr>
      <vt:lpstr>Vraag: is kunstmatig 
Intelligentie nuttig?</vt:lpstr>
      <vt:lpstr>  Vraag: Hoe is kunstmatig 
 Intelligentie gecreëerd?</vt:lpstr>
      <vt:lpstr>  Vraag: Hoe is kunstmatig 
 Intelligentie gecreëerd?</vt:lpstr>
      <vt:lpstr>  Vraag: Hoe is kunstmatig 
 Intelligentie gecreëerd?</vt:lpstr>
      <vt:lpstr>PowerPoint-presentatie</vt:lpstr>
      <vt:lpstr>                    Herhaling</vt:lpstr>
      <vt:lpstr>                    Herhaling  </vt:lpstr>
      <vt:lpstr> Herhaling  Is het AI of niet? </vt:lpstr>
      <vt:lpstr>AI Foundations  </vt:lpstr>
      <vt:lpstr>                Herhaling: de nieuwe woorden  </vt:lpstr>
      <vt:lpstr> Herhaling: de nieuwe woorden  </vt:lpstr>
      <vt:lpstr>PowerPoint-presentatie</vt:lpstr>
      <vt:lpstr>    Oefening 1 en 2: Controleren van 
informatie van AI </vt:lpstr>
      <vt:lpstr>Oefening 3: Generatie AI</vt:lpstr>
      <vt:lpstr>Meer leren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Luk Van den bossche</cp:lastModifiedBy>
  <cp:revision>20</cp:revision>
  <dcterms:modified xsi:type="dcterms:W3CDTF">2024-10-02T14:58:39Z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0x01010043CC41BDCAB1C94F85924B98D99D5CB2</vt:lpwstr>
  </property>
  <property fmtid="{D5CDD505-2E9C-101B-9397-08002B2CF9AE}" pid="3" name="MediaServiceImageTags">
    <vt:lpwstr/>
  </property>
</Properties>
</file>